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88825"/>
  <p:notesSz cx="6858000" cy="9144000"/>
  <p:embeddedFontLst>
    <p:embeddedFont>
      <p:font typeface="Constantia"/>
      <p:regular r:id="rId27"/>
      <p:bold r:id="rId28"/>
      <p:italic r:id="rId29"/>
      <p:boldItalic r:id="rId30"/>
    </p:embeddedFont>
    <p:embeddedFont>
      <p:font typeface="Inter"/>
      <p:regular r:id="rId31"/>
      <p:bold r:id="rId32"/>
      <p:italic r:id="rId33"/>
      <p:boldItalic r:id="rId34"/>
    </p:embeddedFont>
    <p:embeddedFont>
      <p:font typeface="Space Grotesk SemiBold"/>
      <p:regular r:id="rId35"/>
      <p:bold r:id="rId36"/>
    </p:embeddedFont>
    <p:embeddedFont>
      <p:font typeface="Inter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39">
          <p15:clr>
            <a:srgbClr val="A4A3A4"/>
          </p15:clr>
        </p15:guide>
        <p15:guide id="2" orient="horz" pos="216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39"/>
        <p:guide pos="2160"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InterMedium-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onstantia-bold.fntdata"/><Relationship Id="rId27" Type="http://schemas.openxmlformats.org/officeDocument/2006/relationships/font" Target="fonts/Constanti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nstanti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regular.fntdata"/><Relationship Id="rId30" Type="http://schemas.openxmlformats.org/officeDocument/2006/relationships/font" Target="fonts/Constantia-boldItalic.fntdata"/><Relationship Id="rId11" Type="http://schemas.openxmlformats.org/officeDocument/2006/relationships/slide" Target="slides/slide6.xml"/><Relationship Id="rId33" Type="http://schemas.openxmlformats.org/officeDocument/2006/relationships/font" Target="fonts/Inter-italic.fntdata"/><Relationship Id="rId10" Type="http://schemas.openxmlformats.org/officeDocument/2006/relationships/slide" Target="slides/slide5.xml"/><Relationship Id="rId32" Type="http://schemas.openxmlformats.org/officeDocument/2006/relationships/font" Target="fonts/Inter-bold.fntdata"/><Relationship Id="rId13" Type="http://schemas.openxmlformats.org/officeDocument/2006/relationships/slide" Target="slides/slide8.xml"/><Relationship Id="rId35" Type="http://schemas.openxmlformats.org/officeDocument/2006/relationships/font" Target="fonts/SpaceGroteskSemiBold-regular.fntdata"/><Relationship Id="rId12" Type="http://schemas.openxmlformats.org/officeDocument/2006/relationships/slide" Target="slides/slide7.xml"/><Relationship Id="rId34" Type="http://schemas.openxmlformats.org/officeDocument/2006/relationships/font" Target="fonts/Inter-boldItalic.fntdata"/><Relationship Id="rId15" Type="http://schemas.openxmlformats.org/officeDocument/2006/relationships/slide" Target="slides/slide10.xml"/><Relationship Id="rId37" Type="http://schemas.openxmlformats.org/officeDocument/2006/relationships/font" Target="fonts/InterMedium-regular.fntdata"/><Relationship Id="rId14" Type="http://schemas.openxmlformats.org/officeDocument/2006/relationships/slide" Target="slides/slide9.xml"/><Relationship Id="rId36" Type="http://schemas.openxmlformats.org/officeDocument/2006/relationships/font" Target="fonts/SpaceGroteskSemiBold-bold.fntdata"/><Relationship Id="rId17" Type="http://schemas.openxmlformats.org/officeDocument/2006/relationships/slide" Target="slides/slide12.xml"/><Relationship Id="rId39" Type="http://schemas.openxmlformats.org/officeDocument/2006/relationships/font" Target="fonts/InterMedium-italic.fntdata"/><Relationship Id="rId16" Type="http://schemas.openxmlformats.org/officeDocument/2006/relationships/slide" Target="slides/slide11.xml"/><Relationship Id="rId38" Type="http://schemas.openxmlformats.org/officeDocument/2006/relationships/font" Target="fonts/Inter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9pPr>
          </a:lstStyle>
          <a:p/>
        </p:txBody>
      </p:sp>
      <p:sp>
        <p:nvSpPr>
          <p:cNvPr id="5" name="Google Shape;5;n"/>
          <p:cNvSpPr/>
          <p:nvPr>
            <p:ph idx="3"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nstantia"/>
                <a:ea typeface="Constantia"/>
                <a:cs typeface="Constantia"/>
                <a:sym typeface="Constant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onstantia"/>
                <a:ea typeface="Constantia"/>
                <a:cs typeface="Constantia"/>
                <a:sym typeface="Constantia"/>
              </a:rPr>
              <a:t>‹#›</a:t>
            </a:fld>
            <a:endParaRPr b="0" i="0" sz="1200" u="none" cap="none" strike="noStrike">
              <a:solidFill>
                <a:schemeClr val="dk1"/>
              </a:solidFill>
              <a:latin typeface="Constantia"/>
              <a:ea typeface="Constantia"/>
              <a:cs typeface="Constantia"/>
              <a:sym typeface="Constantia"/>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ee92dcc11_0_16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0ee92dcc11_0_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30ee92dcc11_0_1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0ee92dcc11_0_17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0ee92dcc11_0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30ee92dcc11_0_1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1c1908bf8_0_6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1c1908bf8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11c1908bf8_0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1c1908bf8_0_7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1c1908bf8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311c1908bf8_0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1c1908bf8_0_8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1c1908bf8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311c1908bf8_0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ffd653a70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0ffd653a7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30ffd653a7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ee92dcc11_0_16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ee92dcc11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30ee92dcc11_0_1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162042044_0_18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162042044_0_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1162042044_0_1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ee92dcc11_0_10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ee92dcc11_0_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30ee92dcc11_0_1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0ee92dcc11_0_11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0ee92dcc11_0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30ee92dcc11_0_1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SLIDES_API1401097218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SLIDES_API1401097218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SLIDES_API1401097218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28dc214e9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28dc214e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3128dc214e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5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SLIDES_API766086137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SLIDES_API766086137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SLIDES_API766086137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f0d726c8d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30f0d726c8d_0_1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1c1908bf8_0_1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1c1908bf8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311c1908bf8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1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ee92dcc11_0_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30ee92dcc11_0_12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f0d726c8d_0_2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f0d726c8d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30f0d726c8d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503" y="992767"/>
            <a:ext cx="11357700" cy="2736900"/>
          </a:xfrm>
          <a:prstGeom prst="rect">
            <a:avLst/>
          </a:prstGeom>
        </p:spPr>
        <p:txBody>
          <a:bodyPr anchorCtr="0" anchor="b" bIns="121875" lIns="121875" spcFirstLastPara="1" rIns="121875" wrap="square" tIns="121875">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492" y="3778833"/>
            <a:ext cx="11357700" cy="1056900"/>
          </a:xfrm>
          <a:prstGeom prst="rect">
            <a:avLst/>
          </a:prstGeom>
        </p:spPr>
        <p:txBody>
          <a:bodyPr anchorCtr="0" anchor="t" bIns="121875" lIns="121875" spcFirstLastPara="1" rIns="121875" wrap="square" tIns="121875">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492" y="1474833"/>
            <a:ext cx="11357700" cy="2618100"/>
          </a:xfrm>
          <a:prstGeom prst="rect">
            <a:avLst/>
          </a:prstGeom>
        </p:spPr>
        <p:txBody>
          <a:bodyPr anchorCtr="0" anchor="b" bIns="121875" lIns="121875" spcFirstLastPara="1" rIns="121875" wrap="square" tIns="121875">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492" y="4202967"/>
            <a:ext cx="11357700" cy="1734300"/>
          </a:xfrm>
          <a:prstGeom prst="rect">
            <a:avLst/>
          </a:prstGeom>
        </p:spPr>
        <p:txBody>
          <a:bodyPr anchorCtr="0" anchor="t" bIns="121875" lIns="121875" spcFirstLastPara="1" rIns="121875" wrap="square" tIns="121875">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p11"/>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837982" y="365126"/>
            <a:ext cx="105129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53535"/>
              </a:buClr>
              <a:buSzPts val="4399"/>
              <a:buFont typeface="Calibri"/>
              <a:buNone/>
              <a:defRPr>
                <a:solidFill>
                  <a:srgbClr val="353535"/>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3"/>
          <p:cNvSpPr txBox="1"/>
          <p:nvPr>
            <p:ph idx="1" type="body"/>
          </p:nvPr>
        </p:nvSpPr>
        <p:spPr>
          <a:xfrm>
            <a:off x="837982" y="1825625"/>
            <a:ext cx="10512900" cy="4351200"/>
          </a:xfrm>
          <a:prstGeom prst="rect">
            <a:avLst/>
          </a:prstGeom>
          <a:noFill/>
          <a:ln>
            <a:noFill/>
          </a:ln>
        </p:spPr>
        <p:txBody>
          <a:bodyPr anchorCtr="0" anchor="t" bIns="45700" lIns="91425" spcFirstLastPara="1" rIns="91425" wrap="square" tIns="45700">
            <a:normAutofit/>
          </a:bodyPr>
          <a:lstStyle>
            <a:lvl1pPr indent="-406336" lvl="0" marL="457200" algn="l">
              <a:lnSpc>
                <a:spcPct val="90000"/>
              </a:lnSpc>
              <a:spcBef>
                <a:spcPts val="1000"/>
              </a:spcBef>
              <a:spcAft>
                <a:spcPts val="0"/>
              </a:spcAft>
              <a:buClr>
                <a:srgbClr val="353535"/>
              </a:buClr>
              <a:buSzPts val="2799"/>
              <a:buChar char="•"/>
              <a:defRPr>
                <a:solidFill>
                  <a:srgbClr val="353535"/>
                </a:solidFill>
              </a:defRPr>
            </a:lvl1pPr>
            <a:lvl2pPr indent="-380936" lvl="1" marL="914400" algn="l">
              <a:lnSpc>
                <a:spcPct val="90000"/>
              </a:lnSpc>
              <a:spcBef>
                <a:spcPts val="500"/>
              </a:spcBef>
              <a:spcAft>
                <a:spcPts val="0"/>
              </a:spcAft>
              <a:buClr>
                <a:srgbClr val="353535"/>
              </a:buClr>
              <a:buSzPts val="2399"/>
              <a:buChar char="•"/>
              <a:defRPr>
                <a:solidFill>
                  <a:srgbClr val="353535"/>
                </a:solidFill>
              </a:defRPr>
            </a:lvl2pPr>
            <a:lvl3pPr indent="-355536" lvl="2" marL="1371600" algn="l">
              <a:lnSpc>
                <a:spcPct val="90000"/>
              </a:lnSpc>
              <a:spcBef>
                <a:spcPts val="500"/>
              </a:spcBef>
              <a:spcAft>
                <a:spcPts val="0"/>
              </a:spcAft>
              <a:buClr>
                <a:srgbClr val="353535"/>
              </a:buClr>
              <a:buSzPts val="1999"/>
              <a:buChar char="•"/>
              <a:defRPr>
                <a:solidFill>
                  <a:srgbClr val="353535"/>
                </a:solidFill>
              </a:defRPr>
            </a:lvl3pPr>
            <a:lvl4pPr indent="-342836" lvl="3" marL="1828800" algn="l">
              <a:lnSpc>
                <a:spcPct val="90000"/>
              </a:lnSpc>
              <a:spcBef>
                <a:spcPts val="500"/>
              </a:spcBef>
              <a:spcAft>
                <a:spcPts val="0"/>
              </a:spcAft>
              <a:buClr>
                <a:srgbClr val="353535"/>
              </a:buClr>
              <a:buSzPts val="1799"/>
              <a:buChar char="•"/>
              <a:defRPr>
                <a:solidFill>
                  <a:srgbClr val="353535"/>
                </a:solidFill>
              </a:defRPr>
            </a:lvl4pPr>
            <a:lvl5pPr indent="-342836" lvl="4" marL="2286000" algn="l">
              <a:lnSpc>
                <a:spcPct val="90000"/>
              </a:lnSpc>
              <a:spcBef>
                <a:spcPts val="500"/>
              </a:spcBef>
              <a:spcAft>
                <a:spcPts val="0"/>
              </a:spcAft>
              <a:buClr>
                <a:srgbClr val="353535"/>
              </a:buClr>
              <a:buSzPts val="1799"/>
              <a:buChar char="•"/>
              <a:defRPr>
                <a:solidFill>
                  <a:srgbClr val="353535"/>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7" name="Google Shape;57;p13"/>
          <p:cNvSpPr txBox="1"/>
          <p:nvPr>
            <p:ph idx="10" type="dt"/>
          </p:nvPr>
        </p:nvSpPr>
        <p:spPr>
          <a:xfrm>
            <a:off x="837982" y="6356351"/>
            <a:ext cx="2742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3"/>
          <p:cNvSpPr txBox="1"/>
          <p:nvPr>
            <p:ph idx="11" type="ftr"/>
          </p:nvPr>
        </p:nvSpPr>
        <p:spPr>
          <a:xfrm>
            <a:off x="4037549" y="6356351"/>
            <a:ext cx="4113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3"/>
          <p:cNvSpPr txBox="1"/>
          <p:nvPr>
            <p:ph idx="12" type="sldNum"/>
          </p:nvPr>
        </p:nvSpPr>
        <p:spPr>
          <a:xfrm>
            <a:off x="8608357" y="6356351"/>
            <a:ext cx="2742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slide - v1">
  <p:cSld name="CUSTOM_19">
    <p:spTree>
      <p:nvGrpSpPr>
        <p:cNvPr id="60" name="Shape 60"/>
        <p:cNvGrpSpPr/>
        <p:nvPr/>
      </p:nvGrpSpPr>
      <p:grpSpPr>
        <a:xfrm>
          <a:off x="0" y="0"/>
          <a:ext cx="0" cy="0"/>
          <a:chOff x="0" y="0"/>
          <a:chExt cx="0" cy="0"/>
        </a:xfrm>
      </p:grpSpPr>
      <p:sp>
        <p:nvSpPr>
          <p:cNvPr id="61" name="Google Shape;61;p14"/>
          <p:cNvSpPr/>
          <p:nvPr/>
        </p:nvSpPr>
        <p:spPr>
          <a:xfrm>
            <a:off x="10688416" y="-38100"/>
            <a:ext cx="1500300" cy="6896100"/>
          </a:xfrm>
          <a:prstGeom prst="rect">
            <a:avLst/>
          </a:prstGeom>
          <a:solidFill>
            <a:schemeClr val="accent5"/>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dk1"/>
              </a:solidFill>
            </a:endParaRPr>
          </a:p>
        </p:txBody>
      </p:sp>
      <p:sp>
        <p:nvSpPr>
          <p:cNvPr id="62" name="Google Shape;62;p14"/>
          <p:cNvSpPr/>
          <p:nvPr/>
        </p:nvSpPr>
        <p:spPr>
          <a:xfrm>
            <a:off x="661694" y="1356967"/>
            <a:ext cx="10772400" cy="5042400"/>
          </a:xfrm>
          <a:prstGeom prst="round1Rect">
            <a:avLst>
              <a:gd fmla="val 16667" name="adj"/>
            </a:avLst>
          </a:prstGeom>
          <a:solidFill>
            <a:schemeClr val="lt1"/>
          </a:solidFill>
          <a:ln>
            <a:noFill/>
          </a:ln>
          <a:effectLst>
            <a:outerShdw blurRad="342900" rotWithShape="0" algn="bl" dir="5400000" dist="95250">
              <a:srgbClr val="000000">
                <a:alpha val="1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754803" y="593367"/>
            <a:ext cx="10679100" cy="763500"/>
          </a:xfrm>
          <a:prstGeom prst="rect">
            <a:avLst/>
          </a:prstGeom>
        </p:spPr>
        <p:txBody>
          <a:bodyPr anchorCtr="0" anchor="t"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atin typeface="Inter"/>
                <a:ea typeface="Inter"/>
                <a:cs typeface="Inter"/>
                <a:sym typeface="Inter"/>
              </a:defRPr>
            </a:lvl2pPr>
            <a:lvl3pPr lvl="2">
              <a:spcBef>
                <a:spcPts val="0"/>
              </a:spcBef>
              <a:spcAft>
                <a:spcPts val="0"/>
              </a:spcAft>
              <a:buSzPts val="3700"/>
              <a:buNone/>
              <a:defRPr>
                <a:latin typeface="Inter"/>
                <a:ea typeface="Inter"/>
                <a:cs typeface="Inter"/>
                <a:sym typeface="Inter"/>
              </a:defRPr>
            </a:lvl3pPr>
            <a:lvl4pPr lvl="3">
              <a:spcBef>
                <a:spcPts val="0"/>
              </a:spcBef>
              <a:spcAft>
                <a:spcPts val="0"/>
              </a:spcAft>
              <a:buSzPts val="3700"/>
              <a:buNone/>
              <a:defRPr>
                <a:latin typeface="Inter"/>
                <a:ea typeface="Inter"/>
                <a:cs typeface="Inter"/>
                <a:sym typeface="Inter"/>
              </a:defRPr>
            </a:lvl4pPr>
            <a:lvl5pPr lvl="4">
              <a:spcBef>
                <a:spcPts val="0"/>
              </a:spcBef>
              <a:spcAft>
                <a:spcPts val="0"/>
              </a:spcAft>
              <a:buSzPts val="3700"/>
              <a:buNone/>
              <a:defRPr>
                <a:latin typeface="Inter"/>
                <a:ea typeface="Inter"/>
                <a:cs typeface="Inter"/>
                <a:sym typeface="Inter"/>
              </a:defRPr>
            </a:lvl5pPr>
            <a:lvl6pPr lvl="5">
              <a:spcBef>
                <a:spcPts val="0"/>
              </a:spcBef>
              <a:spcAft>
                <a:spcPts val="0"/>
              </a:spcAft>
              <a:buSzPts val="3700"/>
              <a:buNone/>
              <a:defRPr>
                <a:latin typeface="Inter"/>
                <a:ea typeface="Inter"/>
                <a:cs typeface="Inter"/>
                <a:sym typeface="Inter"/>
              </a:defRPr>
            </a:lvl6pPr>
            <a:lvl7pPr lvl="6">
              <a:spcBef>
                <a:spcPts val="0"/>
              </a:spcBef>
              <a:spcAft>
                <a:spcPts val="0"/>
              </a:spcAft>
              <a:buSzPts val="3700"/>
              <a:buNone/>
              <a:defRPr>
                <a:latin typeface="Inter"/>
                <a:ea typeface="Inter"/>
                <a:cs typeface="Inter"/>
                <a:sym typeface="Inter"/>
              </a:defRPr>
            </a:lvl7pPr>
            <a:lvl8pPr lvl="7">
              <a:spcBef>
                <a:spcPts val="0"/>
              </a:spcBef>
              <a:spcAft>
                <a:spcPts val="0"/>
              </a:spcAft>
              <a:buSzPts val="3700"/>
              <a:buNone/>
              <a:defRPr>
                <a:latin typeface="Inter"/>
                <a:ea typeface="Inter"/>
                <a:cs typeface="Inter"/>
                <a:sym typeface="Inter"/>
              </a:defRPr>
            </a:lvl8pPr>
            <a:lvl9pPr lvl="8">
              <a:spcBef>
                <a:spcPts val="0"/>
              </a:spcBef>
              <a:spcAft>
                <a:spcPts val="0"/>
              </a:spcAft>
              <a:buSzPts val="3700"/>
              <a:buNone/>
              <a:defRPr>
                <a:latin typeface="Inter"/>
                <a:ea typeface="Inter"/>
                <a:cs typeface="Inter"/>
                <a:sym typeface="Inter"/>
              </a:defRPr>
            </a:lvl9pPr>
          </a:lstStyle>
          <a:p/>
        </p:txBody>
      </p:sp>
      <p:sp>
        <p:nvSpPr>
          <p:cNvPr id="64" name="Google Shape;64;p14"/>
          <p:cNvSpPr/>
          <p:nvPr>
            <p:ph idx="2" type="pic"/>
          </p:nvPr>
        </p:nvSpPr>
        <p:spPr>
          <a:xfrm>
            <a:off x="1070921" y="1856200"/>
            <a:ext cx="2983500" cy="2983500"/>
          </a:xfrm>
          <a:prstGeom prst="ellipse">
            <a:avLst/>
          </a:prstGeom>
          <a:noFill/>
          <a:ln>
            <a:noFill/>
          </a:ln>
        </p:spPr>
      </p:sp>
      <p:sp>
        <p:nvSpPr>
          <p:cNvPr id="65" name="Google Shape;65;p14"/>
          <p:cNvSpPr txBox="1"/>
          <p:nvPr>
            <p:ph idx="1" type="body"/>
          </p:nvPr>
        </p:nvSpPr>
        <p:spPr>
          <a:xfrm>
            <a:off x="1070921" y="5460763"/>
            <a:ext cx="5142000" cy="428100"/>
          </a:xfrm>
          <a:prstGeom prst="rect">
            <a:avLst/>
          </a:prstGeom>
        </p:spPr>
        <p:txBody>
          <a:bodyPr anchorCtr="0" anchor="t" bIns="121875" lIns="0" spcFirstLastPara="1" rIns="121875" wrap="square" tIns="121875">
            <a:normAutofit/>
          </a:bodyPr>
          <a:lstStyle>
            <a:lvl1pPr indent="-381000" lvl="0" marL="457200">
              <a:lnSpc>
                <a:spcPct val="100000"/>
              </a:lnSpc>
              <a:spcBef>
                <a:spcPts val="0"/>
              </a:spcBef>
              <a:spcAft>
                <a:spcPts val="0"/>
              </a:spcAft>
              <a:buSzPts val="2400"/>
              <a:buChar char="●"/>
              <a:defRPr/>
            </a:lvl1pPr>
            <a:lvl2pPr indent="-349250" lvl="1" marL="914400">
              <a:lnSpc>
                <a:spcPct val="100000"/>
              </a:lnSpc>
              <a:spcBef>
                <a:spcPts val="0"/>
              </a:spcBef>
              <a:spcAft>
                <a:spcPts val="0"/>
              </a:spcAft>
              <a:buSzPts val="1900"/>
              <a:buChar char="○"/>
              <a:defRPr/>
            </a:lvl2pPr>
            <a:lvl3pPr indent="-349250" lvl="2" marL="1371600">
              <a:lnSpc>
                <a:spcPct val="100000"/>
              </a:lnSpc>
              <a:spcBef>
                <a:spcPts val="0"/>
              </a:spcBef>
              <a:spcAft>
                <a:spcPts val="0"/>
              </a:spcAft>
              <a:buSzPts val="1900"/>
              <a:buChar char="■"/>
              <a:defRPr/>
            </a:lvl3pPr>
            <a:lvl4pPr indent="-349250" lvl="3" marL="1828800">
              <a:lnSpc>
                <a:spcPct val="100000"/>
              </a:lnSpc>
              <a:spcBef>
                <a:spcPts val="0"/>
              </a:spcBef>
              <a:spcAft>
                <a:spcPts val="0"/>
              </a:spcAft>
              <a:buSzPts val="1900"/>
              <a:buChar char="●"/>
              <a:defRPr/>
            </a:lvl4pPr>
            <a:lvl5pPr indent="-349250" lvl="4" marL="2286000">
              <a:lnSpc>
                <a:spcPct val="100000"/>
              </a:lnSpc>
              <a:spcBef>
                <a:spcPts val="0"/>
              </a:spcBef>
              <a:spcAft>
                <a:spcPts val="0"/>
              </a:spcAft>
              <a:buSzPts val="1900"/>
              <a:buChar char="○"/>
              <a:defRPr/>
            </a:lvl5pPr>
            <a:lvl6pPr indent="-349250" lvl="5" marL="2743200">
              <a:lnSpc>
                <a:spcPct val="100000"/>
              </a:lnSpc>
              <a:spcBef>
                <a:spcPts val="0"/>
              </a:spcBef>
              <a:spcAft>
                <a:spcPts val="0"/>
              </a:spcAft>
              <a:buSzPts val="1900"/>
              <a:buChar char="■"/>
              <a:defRPr/>
            </a:lvl6pPr>
            <a:lvl7pPr indent="-349250" lvl="6" marL="3200400">
              <a:lnSpc>
                <a:spcPct val="100000"/>
              </a:lnSpc>
              <a:spcBef>
                <a:spcPts val="0"/>
              </a:spcBef>
              <a:spcAft>
                <a:spcPts val="0"/>
              </a:spcAft>
              <a:buSzPts val="1900"/>
              <a:buChar char="●"/>
              <a:defRPr/>
            </a:lvl7pPr>
            <a:lvl8pPr indent="-349250" lvl="7" marL="3657600">
              <a:lnSpc>
                <a:spcPct val="100000"/>
              </a:lnSpc>
              <a:spcBef>
                <a:spcPts val="0"/>
              </a:spcBef>
              <a:spcAft>
                <a:spcPts val="0"/>
              </a:spcAft>
              <a:buSzPts val="1900"/>
              <a:buChar char="○"/>
              <a:defRPr/>
            </a:lvl8pPr>
            <a:lvl9pPr indent="-349250" lvl="8" marL="4114800">
              <a:lnSpc>
                <a:spcPct val="100000"/>
              </a:lnSpc>
              <a:spcBef>
                <a:spcPts val="0"/>
              </a:spcBef>
              <a:spcAft>
                <a:spcPts val="0"/>
              </a:spcAft>
              <a:buSzPts val="1900"/>
              <a:buChar char="■"/>
              <a:defRPr/>
            </a:lvl9pPr>
          </a:lstStyle>
          <a:p/>
        </p:txBody>
      </p:sp>
      <p:sp>
        <p:nvSpPr>
          <p:cNvPr id="66" name="Google Shape;66;p14"/>
          <p:cNvSpPr txBox="1"/>
          <p:nvPr>
            <p:ph idx="3" type="subTitle"/>
          </p:nvPr>
        </p:nvSpPr>
        <p:spPr>
          <a:xfrm>
            <a:off x="1070921" y="5008200"/>
            <a:ext cx="3508800" cy="428100"/>
          </a:xfrm>
          <a:prstGeom prst="rect">
            <a:avLst/>
          </a:prstGeom>
        </p:spPr>
        <p:txBody>
          <a:bodyPr anchorCtr="0" anchor="ctr" bIns="121875" lIns="0" spcFirstLastPara="1" rIns="121875" wrap="square" tIns="119975">
            <a:normAutofit/>
          </a:bodyPr>
          <a:lstStyle>
            <a:lvl1pPr lvl="0">
              <a:lnSpc>
                <a:spcPct val="100000"/>
              </a:lnSpc>
              <a:spcBef>
                <a:spcPts val="0"/>
              </a:spcBef>
              <a:spcAft>
                <a:spcPts val="0"/>
              </a:spcAft>
              <a:buClr>
                <a:schemeClr val="accent5"/>
              </a:buClr>
              <a:buSzPts val="1900"/>
              <a:buFont typeface="Space Grotesk SemiBold"/>
              <a:buNone/>
              <a:defRPr sz="1900">
                <a:solidFill>
                  <a:schemeClr val="accent5"/>
                </a:solidFill>
                <a:latin typeface="Space Grotesk SemiBold"/>
                <a:ea typeface="Space Grotesk SemiBold"/>
                <a:cs typeface="Space Grotesk SemiBold"/>
                <a:sym typeface="Space Grotesk SemiBold"/>
              </a:defRPr>
            </a:lvl1pPr>
            <a:lvl2pPr lvl="1" algn="ctr">
              <a:spcBef>
                <a:spcPts val="0"/>
              </a:spcBef>
              <a:spcAft>
                <a:spcPts val="0"/>
              </a:spcAft>
              <a:buSzPts val="1900"/>
              <a:buNone/>
              <a:defRPr/>
            </a:lvl2pPr>
            <a:lvl3pPr lvl="2" algn="ctr">
              <a:spcBef>
                <a:spcPts val="0"/>
              </a:spcBef>
              <a:spcAft>
                <a:spcPts val="0"/>
              </a:spcAft>
              <a:buSzPts val="1900"/>
              <a:buNone/>
              <a:defRPr/>
            </a:lvl3pPr>
            <a:lvl4pPr lvl="3" algn="ctr">
              <a:spcBef>
                <a:spcPts val="0"/>
              </a:spcBef>
              <a:spcAft>
                <a:spcPts val="0"/>
              </a:spcAft>
              <a:buSzPts val="1900"/>
              <a:buNone/>
              <a:defRPr/>
            </a:lvl4pPr>
            <a:lvl5pPr lvl="4" algn="ctr">
              <a:spcBef>
                <a:spcPts val="0"/>
              </a:spcBef>
              <a:spcAft>
                <a:spcPts val="0"/>
              </a:spcAft>
              <a:buSzPts val="1900"/>
              <a:buNone/>
              <a:defRPr/>
            </a:lvl5pPr>
            <a:lvl6pPr lvl="5" algn="ctr">
              <a:spcBef>
                <a:spcPts val="0"/>
              </a:spcBef>
              <a:spcAft>
                <a:spcPts val="0"/>
              </a:spcAft>
              <a:buSzPts val="1900"/>
              <a:buNone/>
              <a:defRPr/>
            </a:lvl6pPr>
            <a:lvl7pPr lvl="6" algn="ctr">
              <a:spcBef>
                <a:spcPts val="0"/>
              </a:spcBef>
              <a:spcAft>
                <a:spcPts val="0"/>
              </a:spcAft>
              <a:buSzPts val="1900"/>
              <a:buNone/>
              <a:defRPr/>
            </a:lvl7pPr>
            <a:lvl8pPr lvl="7" algn="ctr">
              <a:spcBef>
                <a:spcPts val="0"/>
              </a:spcBef>
              <a:spcAft>
                <a:spcPts val="0"/>
              </a:spcAft>
              <a:buSzPts val="1900"/>
              <a:buNone/>
              <a:defRPr/>
            </a:lvl8pPr>
            <a:lvl9pPr lvl="8" algn="ctr">
              <a:spcBef>
                <a:spcPts val="0"/>
              </a:spcBef>
              <a:spcAft>
                <a:spcPts val="0"/>
              </a:spcAft>
              <a:buSzPts val="1900"/>
              <a:buNone/>
              <a:defRPr/>
            </a:lvl9pPr>
          </a:lstStyle>
          <a:p/>
        </p:txBody>
      </p:sp>
      <p:sp>
        <p:nvSpPr>
          <p:cNvPr id="67" name="Google Shape;67;p14"/>
          <p:cNvSpPr txBox="1"/>
          <p:nvPr>
            <p:ph idx="4" type="body"/>
          </p:nvPr>
        </p:nvSpPr>
        <p:spPr>
          <a:xfrm>
            <a:off x="4267755" y="1856200"/>
            <a:ext cx="6420600" cy="2519700"/>
          </a:xfrm>
          <a:prstGeom prst="rect">
            <a:avLst/>
          </a:prstGeom>
        </p:spPr>
        <p:txBody>
          <a:bodyPr anchorCtr="0" anchor="t" bIns="121875" lIns="0" spcFirstLastPara="1" rIns="121875" wrap="square" tIns="121875">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Tree>
  </p:cSld>
  <p:clrMapOvr>
    <a:masterClrMapping/>
  </p:clrMapOvr>
  <p:extLst>
    <p:ext uri="{DCECCB84-F9BA-43D5-87BE-67443E8EF086}">
      <p15:sldGuideLst>
        <p15:guide id="1" pos="2885">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items in a list v2">
  <p:cSld name="TITLE_AND_BODY_1_1_1_1">
    <p:spTree>
      <p:nvGrpSpPr>
        <p:cNvPr id="68" name="Shape 68"/>
        <p:cNvGrpSpPr/>
        <p:nvPr/>
      </p:nvGrpSpPr>
      <p:grpSpPr>
        <a:xfrm>
          <a:off x="0" y="0"/>
          <a:ext cx="0" cy="0"/>
          <a:chOff x="0" y="0"/>
          <a:chExt cx="0" cy="0"/>
        </a:xfrm>
      </p:grpSpPr>
      <p:sp>
        <p:nvSpPr>
          <p:cNvPr id="69" name="Google Shape;69;p15"/>
          <p:cNvSpPr/>
          <p:nvPr/>
        </p:nvSpPr>
        <p:spPr>
          <a:xfrm>
            <a:off x="0" y="0"/>
            <a:ext cx="12188700" cy="50700"/>
          </a:xfrm>
          <a:prstGeom prst="rect">
            <a:avLst/>
          </a:prstGeom>
          <a:solidFill>
            <a:srgbClr val="2A4540"/>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 name="Google Shape;70;p15"/>
          <p:cNvSpPr/>
          <p:nvPr/>
        </p:nvSpPr>
        <p:spPr>
          <a:xfrm>
            <a:off x="4429346" y="5969567"/>
            <a:ext cx="3224100" cy="122400"/>
          </a:xfrm>
          <a:prstGeom prst="rect">
            <a:avLst/>
          </a:prstGeom>
          <a:solidFill>
            <a:srgbClr val="2A4540"/>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 name="Google Shape;71;p15"/>
          <p:cNvSpPr/>
          <p:nvPr/>
        </p:nvSpPr>
        <p:spPr>
          <a:xfrm>
            <a:off x="8103889" y="5969567"/>
            <a:ext cx="3224100" cy="122400"/>
          </a:xfrm>
          <a:prstGeom prst="rect">
            <a:avLst/>
          </a:prstGeom>
          <a:solidFill>
            <a:srgbClr val="2A4540"/>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 name="Google Shape;72;p15"/>
          <p:cNvSpPr/>
          <p:nvPr/>
        </p:nvSpPr>
        <p:spPr>
          <a:xfrm>
            <a:off x="860976" y="5969567"/>
            <a:ext cx="3224100" cy="122400"/>
          </a:xfrm>
          <a:prstGeom prst="rect">
            <a:avLst/>
          </a:prstGeom>
          <a:solidFill>
            <a:srgbClr val="2A4540"/>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 name="Google Shape;73;p15"/>
          <p:cNvSpPr txBox="1"/>
          <p:nvPr>
            <p:ph type="title"/>
          </p:nvPr>
        </p:nvSpPr>
        <p:spPr>
          <a:xfrm>
            <a:off x="754803" y="593367"/>
            <a:ext cx="10679100" cy="763500"/>
          </a:xfrm>
          <a:prstGeom prst="rect">
            <a:avLst/>
          </a:prstGeom>
        </p:spPr>
        <p:txBody>
          <a:bodyPr anchorCtr="0" anchor="t"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74" name="Google Shape;74;p15"/>
          <p:cNvSpPr txBox="1"/>
          <p:nvPr>
            <p:ph idx="12" type="sldNum"/>
          </p:nvPr>
        </p:nvSpPr>
        <p:spPr>
          <a:xfrm>
            <a:off x="10702623"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grpSp>
        <p:nvGrpSpPr>
          <p:cNvPr id="75" name="Google Shape;75;p15"/>
          <p:cNvGrpSpPr/>
          <p:nvPr/>
        </p:nvGrpSpPr>
        <p:grpSpPr>
          <a:xfrm>
            <a:off x="753412" y="2144213"/>
            <a:ext cx="3435941" cy="3822038"/>
            <a:chOff x="565200" y="1608200"/>
            <a:chExt cx="2577600" cy="2866600"/>
          </a:xfrm>
        </p:grpSpPr>
        <p:sp>
          <p:nvSpPr>
            <p:cNvPr id="76" name="Google Shape;76;p15"/>
            <p:cNvSpPr/>
            <p:nvPr/>
          </p:nvSpPr>
          <p:spPr>
            <a:xfrm>
              <a:off x="565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Medium"/>
                <a:ea typeface="Inter Medium"/>
                <a:cs typeface="Inter Medium"/>
                <a:sym typeface="Inter Medium"/>
              </a:endParaRPr>
            </a:p>
          </p:txBody>
        </p:sp>
        <p:sp>
          <p:nvSpPr>
            <p:cNvPr id="77" name="Google Shape;77;p15"/>
            <p:cNvSpPr/>
            <p:nvPr/>
          </p:nvSpPr>
          <p:spPr>
            <a:xfrm>
              <a:off x="1561600" y="1608200"/>
              <a:ext cx="510600" cy="510600"/>
            </a:xfrm>
            <a:prstGeom prst="ellipse">
              <a:avLst/>
            </a:prstGeom>
            <a:solidFill>
              <a:srgbClr val="3EABCA"/>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Medium"/>
                <a:ea typeface="Inter Medium"/>
                <a:cs typeface="Inter Medium"/>
                <a:sym typeface="Inter Medium"/>
              </a:endParaRPr>
            </a:p>
          </p:txBody>
        </p:sp>
      </p:grpSp>
      <p:grpSp>
        <p:nvGrpSpPr>
          <p:cNvPr id="78" name="Google Shape;78;p15"/>
          <p:cNvGrpSpPr/>
          <p:nvPr/>
        </p:nvGrpSpPr>
        <p:grpSpPr>
          <a:xfrm>
            <a:off x="4376506" y="2144213"/>
            <a:ext cx="3435941" cy="3822038"/>
            <a:chOff x="3283200" y="1608200"/>
            <a:chExt cx="2577600" cy="2866600"/>
          </a:xfrm>
        </p:grpSpPr>
        <p:sp>
          <p:nvSpPr>
            <p:cNvPr id="79" name="Google Shape;79;p15"/>
            <p:cNvSpPr/>
            <p:nvPr/>
          </p:nvSpPr>
          <p:spPr>
            <a:xfrm>
              <a:off x="3283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Medium"/>
                <a:ea typeface="Inter Medium"/>
                <a:cs typeface="Inter Medium"/>
                <a:sym typeface="Inter Medium"/>
              </a:endParaRPr>
            </a:p>
          </p:txBody>
        </p:sp>
        <p:sp>
          <p:nvSpPr>
            <p:cNvPr id="80" name="Google Shape;80;p15"/>
            <p:cNvSpPr/>
            <p:nvPr/>
          </p:nvSpPr>
          <p:spPr>
            <a:xfrm>
              <a:off x="4316700" y="1608200"/>
              <a:ext cx="510600" cy="510600"/>
            </a:xfrm>
            <a:prstGeom prst="ellipse">
              <a:avLst/>
            </a:prstGeom>
            <a:solidFill>
              <a:srgbClr val="3EABCA"/>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Medium"/>
                <a:ea typeface="Inter Medium"/>
                <a:cs typeface="Inter Medium"/>
                <a:sym typeface="Inter Medium"/>
              </a:endParaRPr>
            </a:p>
          </p:txBody>
        </p:sp>
      </p:grpSp>
      <p:grpSp>
        <p:nvGrpSpPr>
          <p:cNvPr id="81" name="Google Shape;81;p15"/>
          <p:cNvGrpSpPr/>
          <p:nvPr/>
        </p:nvGrpSpPr>
        <p:grpSpPr>
          <a:xfrm>
            <a:off x="7999600" y="2144213"/>
            <a:ext cx="3435941" cy="3822038"/>
            <a:chOff x="6001200" y="1608200"/>
            <a:chExt cx="2577600" cy="2866600"/>
          </a:xfrm>
        </p:grpSpPr>
        <p:sp>
          <p:nvSpPr>
            <p:cNvPr id="82" name="Google Shape;82;p15"/>
            <p:cNvSpPr/>
            <p:nvPr/>
          </p:nvSpPr>
          <p:spPr>
            <a:xfrm>
              <a:off x="6001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Medium"/>
                <a:ea typeface="Inter Medium"/>
                <a:cs typeface="Inter Medium"/>
                <a:sym typeface="Inter Medium"/>
              </a:endParaRPr>
            </a:p>
          </p:txBody>
        </p:sp>
        <p:sp>
          <p:nvSpPr>
            <p:cNvPr id="83" name="Google Shape;83;p15"/>
            <p:cNvSpPr/>
            <p:nvPr/>
          </p:nvSpPr>
          <p:spPr>
            <a:xfrm>
              <a:off x="7034700" y="1608200"/>
              <a:ext cx="510600" cy="510600"/>
            </a:xfrm>
            <a:prstGeom prst="ellipse">
              <a:avLst/>
            </a:prstGeom>
            <a:solidFill>
              <a:srgbClr val="3EABCA"/>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Medium"/>
                <a:ea typeface="Inter Medium"/>
                <a:cs typeface="Inter Medium"/>
                <a:sym typeface="Inter Medium"/>
              </a:endParaRPr>
            </a:p>
          </p:txBody>
        </p:sp>
      </p:grpSp>
      <p:sp>
        <p:nvSpPr>
          <p:cNvPr id="84" name="Google Shape;84;p15"/>
          <p:cNvSpPr txBox="1"/>
          <p:nvPr/>
        </p:nvSpPr>
        <p:spPr>
          <a:xfrm>
            <a:off x="2078759" y="2144267"/>
            <a:ext cx="683700" cy="6627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solidFill>
                  <a:schemeClr val="lt1"/>
                </a:solidFill>
                <a:latin typeface="Inter"/>
                <a:ea typeface="Inter"/>
                <a:cs typeface="Inter"/>
                <a:sym typeface="Inter"/>
              </a:rPr>
              <a:t>1</a:t>
            </a:r>
            <a:endParaRPr b="1" sz="1900">
              <a:solidFill>
                <a:schemeClr val="lt1"/>
              </a:solidFill>
              <a:latin typeface="Inter"/>
              <a:ea typeface="Inter"/>
              <a:cs typeface="Inter"/>
              <a:sym typeface="Inter"/>
            </a:endParaRPr>
          </a:p>
        </p:txBody>
      </p:sp>
      <p:sp>
        <p:nvSpPr>
          <p:cNvPr id="85" name="Google Shape;85;p15"/>
          <p:cNvSpPr txBox="1"/>
          <p:nvPr/>
        </p:nvSpPr>
        <p:spPr>
          <a:xfrm>
            <a:off x="5771263" y="2147267"/>
            <a:ext cx="642300" cy="6627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solidFill>
                  <a:schemeClr val="lt1"/>
                </a:solidFill>
                <a:latin typeface="Inter"/>
                <a:ea typeface="Inter"/>
                <a:cs typeface="Inter"/>
                <a:sym typeface="Inter"/>
              </a:rPr>
              <a:t>2</a:t>
            </a:r>
            <a:endParaRPr b="1" sz="1900">
              <a:solidFill>
                <a:schemeClr val="lt1"/>
              </a:solidFill>
              <a:latin typeface="Inter"/>
              <a:ea typeface="Inter"/>
              <a:cs typeface="Inter"/>
              <a:sym typeface="Inter"/>
            </a:endParaRPr>
          </a:p>
        </p:txBody>
      </p:sp>
      <p:sp>
        <p:nvSpPr>
          <p:cNvPr id="86" name="Google Shape;86;p15"/>
          <p:cNvSpPr txBox="1"/>
          <p:nvPr/>
        </p:nvSpPr>
        <p:spPr>
          <a:xfrm>
            <a:off x="9381723" y="2147267"/>
            <a:ext cx="683700" cy="6627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solidFill>
                  <a:schemeClr val="lt1"/>
                </a:solidFill>
                <a:latin typeface="Inter"/>
                <a:ea typeface="Inter"/>
                <a:cs typeface="Inter"/>
                <a:sym typeface="Inter"/>
              </a:rPr>
              <a:t>3</a:t>
            </a:r>
            <a:endParaRPr b="1" sz="1900">
              <a:solidFill>
                <a:schemeClr val="lt1"/>
              </a:solidFill>
              <a:latin typeface="Inter"/>
              <a:ea typeface="Inter"/>
              <a:cs typeface="Inter"/>
              <a:sym typeface="Inter"/>
            </a:endParaRPr>
          </a:p>
        </p:txBody>
      </p:sp>
      <p:sp>
        <p:nvSpPr>
          <p:cNvPr id="87" name="Google Shape;87;p15"/>
          <p:cNvSpPr txBox="1"/>
          <p:nvPr>
            <p:ph idx="1" type="body"/>
          </p:nvPr>
        </p:nvSpPr>
        <p:spPr>
          <a:xfrm>
            <a:off x="968748" y="2806966"/>
            <a:ext cx="3014400" cy="2917500"/>
          </a:xfrm>
          <a:prstGeom prst="rect">
            <a:avLst/>
          </a:prstGeom>
        </p:spPr>
        <p:txBody>
          <a:bodyPr anchorCtr="0" anchor="t" bIns="121875" lIns="121875" spcFirstLastPara="1" rIns="121875" wrap="square" tIns="121875">
            <a:normAutofit/>
          </a:bodyPr>
          <a:lstStyle>
            <a:lvl1pPr indent="-311150" lvl="0" marL="457200">
              <a:spcBef>
                <a:spcPts val="0"/>
              </a:spcBef>
              <a:spcAft>
                <a:spcPts val="0"/>
              </a:spcAft>
              <a:buSzPts val="1300"/>
              <a:buChar char="●"/>
              <a:defRPr sz="1300"/>
            </a:lvl1pPr>
            <a:lvl2pPr indent="-311150" lvl="1" marL="914400">
              <a:spcBef>
                <a:spcPts val="0"/>
              </a:spcBef>
              <a:spcAft>
                <a:spcPts val="0"/>
              </a:spcAft>
              <a:buSzPts val="1300"/>
              <a:buChar char="○"/>
              <a:defRPr sz="1300"/>
            </a:lvl2pPr>
            <a:lvl3pPr indent="-311150" lvl="2" marL="1371600">
              <a:spcBef>
                <a:spcPts val="0"/>
              </a:spcBef>
              <a:spcAft>
                <a:spcPts val="0"/>
              </a:spcAft>
              <a:buSzPts val="1300"/>
              <a:buChar char="■"/>
              <a:defRPr sz="1300"/>
            </a:lvl3pPr>
            <a:lvl4pPr indent="-311150" lvl="3" marL="1828800">
              <a:spcBef>
                <a:spcPts val="0"/>
              </a:spcBef>
              <a:spcAft>
                <a:spcPts val="0"/>
              </a:spcAft>
              <a:buSzPts val="1300"/>
              <a:buChar char="●"/>
              <a:defRPr sz="1300"/>
            </a:lvl4pPr>
            <a:lvl5pPr indent="-311150" lvl="4" marL="2286000">
              <a:spcBef>
                <a:spcPts val="0"/>
              </a:spcBef>
              <a:spcAft>
                <a:spcPts val="0"/>
              </a:spcAft>
              <a:buSzPts val="1300"/>
              <a:buChar char="○"/>
              <a:defRPr sz="1300"/>
            </a:lvl5pPr>
            <a:lvl6pPr indent="-311150" lvl="5" marL="2743200">
              <a:spcBef>
                <a:spcPts val="0"/>
              </a:spcBef>
              <a:spcAft>
                <a:spcPts val="0"/>
              </a:spcAft>
              <a:buSzPts val="1300"/>
              <a:buChar char="■"/>
              <a:defRPr sz="1300"/>
            </a:lvl6pPr>
            <a:lvl7pPr indent="-311150" lvl="6" marL="3200400">
              <a:spcBef>
                <a:spcPts val="0"/>
              </a:spcBef>
              <a:spcAft>
                <a:spcPts val="0"/>
              </a:spcAft>
              <a:buSzPts val="1300"/>
              <a:buChar char="●"/>
              <a:defRPr sz="1300"/>
            </a:lvl7pPr>
            <a:lvl8pPr indent="-311150" lvl="7" marL="3657600">
              <a:spcBef>
                <a:spcPts val="0"/>
              </a:spcBef>
              <a:spcAft>
                <a:spcPts val="0"/>
              </a:spcAft>
              <a:buSzPts val="1300"/>
              <a:buChar char="○"/>
              <a:defRPr sz="1300"/>
            </a:lvl8pPr>
            <a:lvl9pPr indent="-311150" lvl="8" marL="4114800">
              <a:spcBef>
                <a:spcPts val="0"/>
              </a:spcBef>
              <a:spcAft>
                <a:spcPts val="0"/>
              </a:spcAft>
              <a:buSzPts val="1300"/>
              <a:buChar char="■"/>
              <a:defRPr sz="1300"/>
            </a:lvl9pPr>
          </a:lstStyle>
          <a:p/>
        </p:txBody>
      </p:sp>
      <p:sp>
        <p:nvSpPr>
          <p:cNvPr id="88" name="Google Shape;88;p15"/>
          <p:cNvSpPr txBox="1"/>
          <p:nvPr>
            <p:ph idx="2" type="body"/>
          </p:nvPr>
        </p:nvSpPr>
        <p:spPr>
          <a:xfrm>
            <a:off x="4587205" y="2806966"/>
            <a:ext cx="3014400" cy="2917500"/>
          </a:xfrm>
          <a:prstGeom prst="rect">
            <a:avLst/>
          </a:prstGeom>
        </p:spPr>
        <p:txBody>
          <a:bodyPr anchorCtr="0" anchor="t" bIns="121875" lIns="121875" spcFirstLastPara="1" rIns="121875" wrap="square" tIns="121875">
            <a:normAutofit/>
          </a:bodyPr>
          <a:lstStyle>
            <a:lvl1pPr indent="-311150" lvl="0" marL="457200">
              <a:spcBef>
                <a:spcPts val="0"/>
              </a:spcBef>
              <a:spcAft>
                <a:spcPts val="0"/>
              </a:spcAft>
              <a:buSzPts val="1300"/>
              <a:buChar char="●"/>
              <a:defRPr sz="1300"/>
            </a:lvl1pPr>
            <a:lvl2pPr indent="-311150" lvl="1" marL="914400">
              <a:spcBef>
                <a:spcPts val="0"/>
              </a:spcBef>
              <a:spcAft>
                <a:spcPts val="0"/>
              </a:spcAft>
              <a:buSzPts val="1300"/>
              <a:buChar char="○"/>
              <a:defRPr sz="1300"/>
            </a:lvl2pPr>
            <a:lvl3pPr indent="-311150" lvl="2" marL="1371600">
              <a:spcBef>
                <a:spcPts val="0"/>
              </a:spcBef>
              <a:spcAft>
                <a:spcPts val="0"/>
              </a:spcAft>
              <a:buSzPts val="1300"/>
              <a:buChar char="■"/>
              <a:defRPr sz="1300"/>
            </a:lvl3pPr>
            <a:lvl4pPr indent="-311150" lvl="3" marL="1828800">
              <a:spcBef>
                <a:spcPts val="0"/>
              </a:spcBef>
              <a:spcAft>
                <a:spcPts val="0"/>
              </a:spcAft>
              <a:buSzPts val="1300"/>
              <a:buChar char="●"/>
              <a:defRPr sz="1300"/>
            </a:lvl4pPr>
            <a:lvl5pPr indent="-311150" lvl="4" marL="2286000">
              <a:spcBef>
                <a:spcPts val="0"/>
              </a:spcBef>
              <a:spcAft>
                <a:spcPts val="0"/>
              </a:spcAft>
              <a:buSzPts val="1300"/>
              <a:buChar char="○"/>
              <a:defRPr sz="1300"/>
            </a:lvl5pPr>
            <a:lvl6pPr indent="-311150" lvl="5" marL="2743200">
              <a:spcBef>
                <a:spcPts val="0"/>
              </a:spcBef>
              <a:spcAft>
                <a:spcPts val="0"/>
              </a:spcAft>
              <a:buSzPts val="1300"/>
              <a:buChar char="■"/>
              <a:defRPr sz="1300"/>
            </a:lvl6pPr>
            <a:lvl7pPr indent="-311150" lvl="6" marL="3200400">
              <a:spcBef>
                <a:spcPts val="0"/>
              </a:spcBef>
              <a:spcAft>
                <a:spcPts val="0"/>
              </a:spcAft>
              <a:buSzPts val="1300"/>
              <a:buChar char="●"/>
              <a:defRPr sz="1300"/>
            </a:lvl7pPr>
            <a:lvl8pPr indent="-311150" lvl="7" marL="3657600">
              <a:spcBef>
                <a:spcPts val="0"/>
              </a:spcBef>
              <a:spcAft>
                <a:spcPts val="0"/>
              </a:spcAft>
              <a:buSzPts val="1300"/>
              <a:buChar char="○"/>
              <a:defRPr sz="1300"/>
            </a:lvl8pPr>
            <a:lvl9pPr indent="-311150" lvl="8" marL="4114800">
              <a:spcBef>
                <a:spcPts val="0"/>
              </a:spcBef>
              <a:spcAft>
                <a:spcPts val="0"/>
              </a:spcAft>
              <a:buSzPts val="1300"/>
              <a:buChar char="■"/>
              <a:defRPr sz="1300"/>
            </a:lvl9pPr>
          </a:lstStyle>
          <a:p/>
        </p:txBody>
      </p:sp>
      <p:sp>
        <p:nvSpPr>
          <p:cNvPr id="89" name="Google Shape;89;p15"/>
          <p:cNvSpPr txBox="1"/>
          <p:nvPr>
            <p:ph idx="3" type="body"/>
          </p:nvPr>
        </p:nvSpPr>
        <p:spPr>
          <a:xfrm>
            <a:off x="8205663" y="2806966"/>
            <a:ext cx="3014400" cy="2917500"/>
          </a:xfrm>
          <a:prstGeom prst="rect">
            <a:avLst/>
          </a:prstGeom>
        </p:spPr>
        <p:txBody>
          <a:bodyPr anchorCtr="0" anchor="t" bIns="121875" lIns="121875" spcFirstLastPara="1" rIns="121875" wrap="square" tIns="121875">
            <a:normAutofit/>
          </a:bodyPr>
          <a:lstStyle>
            <a:lvl1pPr indent="-311150" lvl="0" marL="457200">
              <a:spcBef>
                <a:spcPts val="0"/>
              </a:spcBef>
              <a:spcAft>
                <a:spcPts val="0"/>
              </a:spcAft>
              <a:buSzPts val="1300"/>
              <a:buChar char="●"/>
              <a:defRPr sz="1300"/>
            </a:lvl1pPr>
            <a:lvl2pPr indent="-311150" lvl="1" marL="914400">
              <a:spcBef>
                <a:spcPts val="0"/>
              </a:spcBef>
              <a:spcAft>
                <a:spcPts val="0"/>
              </a:spcAft>
              <a:buSzPts val="1300"/>
              <a:buChar char="○"/>
              <a:defRPr sz="1300"/>
            </a:lvl2pPr>
            <a:lvl3pPr indent="-311150" lvl="2" marL="1371600">
              <a:spcBef>
                <a:spcPts val="0"/>
              </a:spcBef>
              <a:spcAft>
                <a:spcPts val="0"/>
              </a:spcAft>
              <a:buSzPts val="1300"/>
              <a:buChar char="■"/>
              <a:defRPr sz="1300"/>
            </a:lvl3pPr>
            <a:lvl4pPr indent="-311150" lvl="3" marL="1828800">
              <a:spcBef>
                <a:spcPts val="0"/>
              </a:spcBef>
              <a:spcAft>
                <a:spcPts val="0"/>
              </a:spcAft>
              <a:buSzPts val="1300"/>
              <a:buChar char="●"/>
              <a:defRPr sz="1300"/>
            </a:lvl4pPr>
            <a:lvl5pPr indent="-311150" lvl="4" marL="2286000">
              <a:spcBef>
                <a:spcPts val="0"/>
              </a:spcBef>
              <a:spcAft>
                <a:spcPts val="0"/>
              </a:spcAft>
              <a:buSzPts val="1300"/>
              <a:buChar char="○"/>
              <a:defRPr sz="1300"/>
            </a:lvl5pPr>
            <a:lvl6pPr indent="-311150" lvl="5" marL="2743200">
              <a:spcBef>
                <a:spcPts val="0"/>
              </a:spcBef>
              <a:spcAft>
                <a:spcPts val="0"/>
              </a:spcAft>
              <a:buSzPts val="1300"/>
              <a:buChar char="■"/>
              <a:defRPr sz="1300"/>
            </a:lvl6pPr>
            <a:lvl7pPr indent="-311150" lvl="6" marL="3200400">
              <a:spcBef>
                <a:spcPts val="0"/>
              </a:spcBef>
              <a:spcAft>
                <a:spcPts val="0"/>
              </a:spcAft>
              <a:buSzPts val="1300"/>
              <a:buChar char="●"/>
              <a:defRPr sz="1300"/>
            </a:lvl7pPr>
            <a:lvl8pPr indent="-311150" lvl="7" marL="3657600">
              <a:spcBef>
                <a:spcPts val="0"/>
              </a:spcBef>
              <a:spcAft>
                <a:spcPts val="0"/>
              </a:spcAft>
              <a:buSzPts val="1300"/>
              <a:buChar char="○"/>
              <a:defRPr sz="1300"/>
            </a:lvl8pPr>
            <a:lvl9pPr indent="-311150" lvl="8" marL="4114800">
              <a:spcBef>
                <a:spcPts val="0"/>
              </a:spcBef>
              <a:spcAft>
                <a:spcPts val="0"/>
              </a:spcAft>
              <a:buSzPts val="1300"/>
              <a:buChar char="■"/>
              <a:defRPr sz="13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90" name="Shape 90"/>
        <p:cNvGrpSpPr/>
        <p:nvPr/>
      </p:nvGrpSpPr>
      <p:grpSpPr>
        <a:xfrm>
          <a:off x="0" y="0"/>
          <a:ext cx="0" cy="0"/>
          <a:chOff x="0" y="0"/>
          <a:chExt cx="0" cy="0"/>
        </a:xfrm>
      </p:grpSpPr>
      <p:sp>
        <p:nvSpPr>
          <p:cNvPr id="91" name="Google Shape;91;p16"/>
          <p:cNvSpPr txBox="1"/>
          <p:nvPr>
            <p:ph type="title"/>
          </p:nvPr>
        </p:nvSpPr>
        <p:spPr>
          <a:xfrm>
            <a:off x="831633" y="1709739"/>
            <a:ext cx="105129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53535"/>
              </a:buClr>
              <a:buSzPts val="5998"/>
              <a:buFont typeface="Calibri"/>
              <a:buNone/>
              <a:defRPr sz="5998">
                <a:solidFill>
                  <a:srgbClr val="35353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6"/>
          <p:cNvSpPr txBox="1"/>
          <p:nvPr>
            <p:ph idx="1" type="body"/>
          </p:nvPr>
        </p:nvSpPr>
        <p:spPr>
          <a:xfrm>
            <a:off x="831633" y="4589464"/>
            <a:ext cx="105129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53535"/>
              </a:buClr>
              <a:buSzPts val="2399"/>
              <a:buNone/>
              <a:defRPr sz="2399">
                <a:solidFill>
                  <a:srgbClr val="353535"/>
                </a:solidFill>
              </a:defRPr>
            </a:lvl1pPr>
            <a:lvl2pPr indent="-228600" lvl="1" marL="914400" algn="l">
              <a:lnSpc>
                <a:spcPct val="90000"/>
              </a:lnSpc>
              <a:spcBef>
                <a:spcPts val="500"/>
              </a:spcBef>
              <a:spcAft>
                <a:spcPts val="0"/>
              </a:spcAft>
              <a:buClr>
                <a:schemeClr val="lt1"/>
              </a:buClr>
              <a:buSzPts val="1999"/>
              <a:buNone/>
              <a:defRPr sz="1999">
                <a:solidFill>
                  <a:schemeClr val="lt1"/>
                </a:solidFill>
              </a:defRPr>
            </a:lvl2pPr>
            <a:lvl3pPr indent="-228600" lvl="2" marL="1371600" algn="l">
              <a:lnSpc>
                <a:spcPct val="90000"/>
              </a:lnSpc>
              <a:spcBef>
                <a:spcPts val="500"/>
              </a:spcBef>
              <a:spcAft>
                <a:spcPts val="0"/>
              </a:spcAft>
              <a:buClr>
                <a:schemeClr val="lt1"/>
              </a:buClr>
              <a:buSzPts val="1799"/>
              <a:buNone/>
              <a:defRPr sz="1799">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93" name="Google Shape;93;p16"/>
          <p:cNvSpPr txBox="1"/>
          <p:nvPr>
            <p:ph idx="10" type="dt"/>
          </p:nvPr>
        </p:nvSpPr>
        <p:spPr>
          <a:xfrm>
            <a:off x="837982" y="6356351"/>
            <a:ext cx="2742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5353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6"/>
          <p:cNvSpPr txBox="1"/>
          <p:nvPr>
            <p:ph idx="11" type="ftr"/>
          </p:nvPr>
        </p:nvSpPr>
        <p:spPr>
          <a:xfrm>
            <a:off x="4037549" y="6356351"/>
            <a:ext cx="4113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6"/>
          <p:cNvSpPr txBox="1"/>
          <p:nvPr>
            <p:ph idx="12" type="sldNum"/>
          </p:nvPr>
        </p:nvSpPr>
        <p:spPr>
          <a:xfrm>
            <a:off x="8608357" y="6356351"/>
            <a:ext cx="2742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492" y="2867800"/>
            <a:ext cx="11357700" cy="1122300"/>
          </a:xfrm>
          <a:prstGeom prst="rect">
            <a:avLst/>
          </a:prstGeom>
        </p:spPr>
        <p:txBody>
          <a:bodyPr anchorCtr="0" anchor="ctr" bIns="121875" lIns="121875" spcFirstLastPara="1" rIns="121875" wrap="square" tIns="12187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492" y="593367"/>
            <a:ext cx="11357700" cy="763500"/>
          </a:xfrm>
          <a:prstGeom prst="rect">
            <a:avLst/>
          </a:prstGeom>
        </p:spPr>
        <p:txBody>
          <a:bodyPr anchorCtr="0" anchor="t"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492" y="1536633"/>
            <a:ext cx="11357700" cy="4555200"/>
          </a:xfrm>
          <a:prstGeom prst="rect">
            <a:avLst/>
          </a:prstGeom>
        </p:spPr>
        <p:txBody>
          <a:bodyPr anchorCtr="0" anchor="t" bIns="121875" lIns="121875" spcFirstLastPara="1" rIns="121875" wrap="square" tIns="121875">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p4"/>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492" y="593367"/>
            <a:ext cx="11357700" cy="763500"/>
          </a:xfrm>
          <a:prstGeom prst="rect">
            <a:avLst/>
          </a:prstGeom>
        </p:spPr>
        <p:txBody>
          <a:bodyPr anchorCtr="0" anchor="t"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492" y="1536633"/>
            <a:ext cx="5331900" cy="4555200"/>
          </a:xfrm>
          <a:prstGeom prst="rect">
            <a:avLst/>
          </a:prstGeom>
        </p:spPr>
        <p:txBody>
          <a:bodyPr anchorCtr="0" anchor="t" bIns="121875" lIns="121875" spcFirstLastPara="1" rIns="121875" wrap="square" tIns="121875">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p5"/>
          <p:cNvSpPr txBox="1"/>
          <p:nvPr>
            <p:ph idx="2" type="body"/>
          </p:nvPr>
        </p:nvSpPr>
        <p:spPr>
          <a:xfrm>
            <a:off x="6441522" y="1536633"/>
            <a:ext cx="5331900" cy="4555200"/>
          </a:xfrm>
          <a:prstGeom prst="rect">
            <a:avLst/>
          </a:prstGeom>
        </p:spPr>
        <p:txBody>
          <a:bodyPr anchorCtr="0" anchor="t" bIns="121875" lIns="121875" spcFirstLastPara="1" rIns="121875" wrap="square" tIns="121875">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p5"/>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492" y="593367"/>
            <a:ext cx="11357700" cy="763500"/>
          </a:xfrm>
          <a:prstGeom prst="rect">
            <a:avLst/>
          </a:prstGeom>
        </p:spPr>
        <p:txBody>
          <a:bodyPr anchorCtr="0" anchor="t"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492" y="740800"/>
            <a:ext cx="3743100" cy="1007700"/>
          </a:xfrm>
          <a:prstGeom prst="rect">
            <a:avLst/>
          </a:prstGeom>
        </p:spPr>
        <p:txBody>
          <a:bodyPr anchorCtr="0" anchor="b" bIns="121875" lIns="121875" spcFirstLastPara="1" rIns="121875" wrap="square" tIns="121875">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492" y="1852800"/>
            <a:ext cx="3743100" cy="4239300"/>
          </a:xfrm>
          <a:prstGeom prst="rect">
            <a:avLst/>
          </a:prstGeom>
        </p:spPr>
        <p:txBody>
          <a:bodyPr anchorCtr="0" anchor="t" bIns="121875" lIns="121875" spcFirstLastPara="1" rIns="121875" wrap="square" tIns="121875">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p7"/>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496" y="600200"/>
            <a:ext cx="8488200" cy="5454300"/>
          </a:xfrm>
          <a:prstGeom prst="rect">
            <a:avLst/>
          </a:prstGeom>
        </p:spPr>
        <p:txBody>
          <a:bodyPr anchorCtr="0" anchor="ctr" bIns="121875" lIns="121875" spcFirstLastPara="1" rIns="121875" wrap="square" tIns="121875">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4413" y="-167"/>
            <a:ext cx="6094500" cy="68580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3908" y="1644233"/>
            <a:ext cx="5392200" cy="1976400"/>
          </a:xfrm>
          <a:prstGeom prst="rect">
            <a:avLst/>
          </a:prstGeom>
        </p:spPr>
        <p:txBody>
          <a:bodyPr anchorCtr="0" anchor="b" bIns="121875" lIns="121875" spcFirstLastPara="1" rIns="121875" wrap="square" tIns="121875">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3908" y="3737433"/>
            <a:ext cx="5392200" cy="1646700"/>
          </a:xfrm>
          <a:prstGeom prst="rect">
            <a:avLst/>
          </a:prstGeom>
        </p:spPr>
        <p:txBody>
          <a:bodyPr anchorCtr="0" anchor="t" bIns="121875" lIns="121875" spcFirstLastPara="1" rIns="121875" wrap="square" tIns="12187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4285" y="965433"/>
            <a:ext cx="5114700" cy="4926900"/>
          </a:xfrm>
          <a:prstGeom prst="rect">
            <a:avLst/>
          </a:prstGeom>
        </p:spPr>
        <p:txBody>
          <a:bodyPr anchorCtr="0" anchor="ctr" bIns="121875" lIns="121875" spcFirstLastPara="1" rIns="121875" wrap="square" tIns="121875">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p9"/>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492" y="5640767"/>
            <a:ext cx="7996200" cy="806700"/>
          </a:xfrm>
          <a:prstGeom prst="rect">
            <a:avLst/>
          </a:prstGeom>
        </p:spPr>
        <p:txBody>
          <a:bodyPr anchorCtr="0" anchor="ctr" bIns="121875" lIns="121875" spcFirstLastPara="1" rIns="121875" wrap="square" tIns="121875">
            <a:norm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492" y="593367"/>
            <a:ext cx="11357700" cy="763500"/>
          </a:xfrm>
          <a:prstGeom prst="rect">
            <a:avLst/>
          </a:prstGeom>
          <a:noFill/>
          <a:ln>
            <a:noFill/>
          </a:ln>
        </p:spPr>
        <p:txBody>
          <a:bodyPr anchorCtr="0" anchor="t" bIns="121875" lIns="121875" spcFirstLastPara="1" rIns="121875" wrap="square" tIns="121875">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492" y="1536633"/>
            <a:ext cx="11357700" cy="4555200"/>
          </a:xfrm>
          <a:prstGeom prst="rect">
            <a:avLst/>
          </a:prstGeom>
          <a:noFill/>
          <a:ln>
            <a:noFill/>
          </a:ln>
        </p:spPr>
        <p:txBody>
          <a:bodyPr anchorCtr="0" anchor="t" bIns="121875" lIns="121875" spcFirstLastPara="1" rIns="121875" wrap="square" tIns="121875">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s://learn.microsoft.com/en-us/dotnet/fundamentals/networking/http/httpclient-guidelin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github.com/Almantask/tests-with-ai" TargetMode="External"/><Relationship Id="rId4" Type="http://schemas.openxmlformats.org/officeDocument/2006/relationships/hyperlink" Target="mailto:almantusk@gmail.com" TargetMode="External"/><Relationship Id="rId5" Type="http://schemas.openxmlformats.org/officeDocument/2006/relationships/hyperlink" Target="https://www.linkedin.com/in/almantas-karpavicius/" TargetMode="External"/><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github.com/Almantask/tests-with-ai" TargetMode="External"/><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ABCA"/>
        </a:solidFill>
      </p:bgPr>
    </p:bg>
    <p:spTree>
      <p:nvGrpSpPr>
        <p:cNvPr id="99" name="Shape 99"/>
        <p:cNvGrpSpPr/>
        <p:nvPr/>
      </p:nvGrpSpPr>
      <p:grpSpPr>
        <a:xfrm>
          <a:off x="0" y="0"/>
          <a:ext cx="0" cy="0"/>
          <a:chOff x="0" y="0"/>
          <a:chExt cx="0" cy="0"/>
        </a:xfrm>
      </p:grpSpPr>
      <p:sp>
        <p:nvSpPr>
          <p:cNvPr id="100" name="Google Shape;100;p17"/>
          <p:cNvSpPr txBox="1"/>
          <p:nvPr>
            <p:ph type="title"/>
          </p:nvPr>
        </p:nvSpPr>
        <p:spPr>
          <a:xfrm>
            <a:off x="713251" y="1643618"/>
            <a:ext cx="5866500" cy="2135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300"/>
              <a:buFont typeface="Calibri"/>
              <a:buNone/>
            </a:pPr>
            <a:r>
              <a:rPr lang="en-US" sz="4300">
                <a:solidFill>
                  <a:schemeClr val="lt1"/>
                </a:solidFill>
                <a:latin typeface="Impact"/>
                <a:ea typeface="Impact"/>
                <a:cs typeface="Impact"/>
                <a:sym typeface="Impact"/>
              </a:rPr>
              <a:t>The Power of Tests in the World of AI</a:t>
            </a:r>
            <a:endParaRPr sz="4300">
              <a:solidFill>
                <a:schemeClr val="lt1"/>
              </a:solidFill>
              <a:latin typeface="Impact"/>
              <a:ea typeface="Impact"/>
              <a:cs typeface="Impact"/>
              <a:sym typeface="Impact"/>
            </a:endParaRPr>
          </a:p>
        </p:txBody>
      </p:sp>
      <p:sp>
        <p:nvSpPr>
          <p:cNvPr id="101" name="Google Shape;101;p17"/>
          <p:cNvSpPr/>
          <p:nvPr/>
        </p:nvSpPr>
        <p:spPr>
          <a:xfrm flipH="1">
            <a:off x="6579605"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02" name="Google Shape;102;p17"/>
          <p:cNvPicPr preferRelativeResize="0"/>
          <p:nvPr/>
        </p:nvPicPr>
        <p:blipFill rotWithShape="1">
          <a:blip r:embed="rId3">
            <a:alphaModFix/>
          </a:blip>
          <a:srcRect b="11035" l="0" r="0" t="11027"/>
          <a:stretch/>
        </p:blipFill>
        <p:spPr>
          <a:xfrm>
            <a:off x="6748383" y="-2"/>
            <a:ext cx="5441859" cy="5654940"/>
          </a:xfrm>
          <a:custGeom>
            <a:rect b="b" l="l" r="r" t="t"/>
            <a:pathLst>
              <a:path extrusionOk="0" h="5654940" w="5441859">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ln>
            <a:noFill/>
          </a:ln>
        </p:spPr>
      </p:pic>
      <p:sp>
        <p:nvSpPr>
          <p:cNvPr id="103" name="Google Shape;103;p17"/>
          <p:cNvSpPr txBox="1"/>
          <p:nvPr/>
        </p:nvSpPr>
        <p:spPr>
          <a:xfrm>
            <a:off x="713240" y="3778941"/>
            <a:ext cx="5313300" cy="544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Calibri"/>
              <a:buNone/>
            </a:pPr>
            <a:r>
              <a:rPr i="0" lang="en-US" sz="2000" u="none" cap="none" strike="noStrike">
                <a:solidFill>
                  <a:schemeClr val="lt1"/>
                </a:solidFill>
              </a:rPr>
              <a:t>Almantas Karpavičius</a:t>
            </a:r>
            <a:endParaRPr i="0" sz="1000" u="none" cap="none" strike="noStrike">
              <a:solidFill>
                <a:srgbClr val="000000"/>
              </a:solidFill>
            </a:endParaRPr>
          </a:p>
        </p:txBody>
      </p:sp>
      <p:sp>
        <p:nvSpPr>
          <p:cNvPr id="104" name="Google Shape;104;p17"/>
          <p:cNvSpPr txBox="1"/>
          <p:nvPr/>
        </p:nvSpPr>
        <p:spPr>
          <a:xfrm>
            <a:off x="781115" y="4821066"/>
            <a:ext cx="5313300" cy="544200"/>
          </a:xfrm>
          <a:prstGeom prst="rect">
            <a:avLst/>
          </a:prstGeom>
          <a:noFill/>
          <a:ln>
            <a:noFill/>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Clr>
                <a:schemeClr val="lt1"/>
              </a:buClr>
              <a:buSzPts val="2040"/>
              <a:buFont typeface="Calibri"/>
              <a:buNone/>
            </a:pPr>
            <a:r>
              <a:rPr lang="en-US" sz="2240">
                <a:solidFill>
                  <a:schemeClr val="lt1"/>
                </a:solidFill>
              </a:rPr>
              <a:t>2024-11-07</a:t>
            </a:r>
            <a:endParaRPr sz="2240">
              <a:solidFill>
                <a:schemeClr val="lt1"/>
              </a:solidFill>
            </a:endParaRPr>
          </a:p>
          <a:p>
            <a:pPr indent="0" lvl="0" marL="0" marR="0" rtl="0" algn="l">
              <a:lnSpc>
                <a:spcPct val="70000"/>
              </a:lnSpc>
              <a:spcBef>
                <a:spcPts val="0"/>
              </a:spcBef>
              <a:spcAft>
                <a:spcPts val="0"/>
              </a:spcAft>
              <a:buClr>
                <a:schemeClr val="lt1"/>
              </a:buClr>
              <a:buSzPts val="2040"/>
              <a:buFont typeface="Calibri"/>
              <a:buNone/>
            </a:pPr>
            <a:r>
              <a:rPr lang="en-US" sz="2240">
                <a:solidFill>
                  <a:schemeClr val="lt1"/>
                </a:solidFill>
              </a:rPr>
              <a:t>DevCon, Bucharest</a:t>
            </a:r>
            <a:endParaRPr i="0" sz="1390" u="none" cap="none" strike="noStrike">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837982" y="365126"/>
            <a:ext cx="10512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latin typeface="Arial"/>
                <a:ea typeface="Arial"/>
                <a:cs typeface="Arial"/>
                <a:sym typeface="Arial"/>
              </a:rPr>
              <a:t>Apply latest docs so that AI is aware</a:t>
            </a:r>
            <a:endParaRPr sz="3300">
              <a:latin typeface="Arial"/>
              <a:ea typeface="Arial"/>
              <a:cs typeface="Arial"/>
              <a:sym typeface="Arial"/>
            </a:endParaRPr>
          </a:p>
        </p:txBody>
      </p:sp>
      <p:sp>
        <p:nvSpPr>
          <p:cNvPr id="203" name="Google Shape;203;p26"/>
          <p:cNvSpPr txBox="1"/>
          <p:nvPr>
            <p:ph idx="1" type="body"/>
          </p:nvPr>
        </p:nvSpPr>
        <p:spPr>
          <a:xfrm>
            <a:off x="837963" y="1690825"/>
            <a:ext cx="10512900" cy="1325700"/>
          </a:xfrm>
          <a:prstGeom prst="rect">
            <a:avLst/>
          </a:prstGeom>
        </p:spPr>
        <p:txBody>
          <a:bodyPr anchorCtr="0" anchor="t" bIns="45700" lIns="91425" spcFirstLastPara="1" rIns="91425" wrap="square" tIns="45700">
            <a:noAutofit/>
          </a:bodyPr>
          <a:lstStyle/>
          <a:p>
            <a:pPr indent="-387350" lvl="0" marL="457200" rtl="0" algn="l">
              <a:lnSpc>
                <a:spcPct val="115000"/>
              </a:lnSpc>
              <a:spcBef>
                <a:spcPts val="1000"/>
              </a:spcBef>
              <a:spcAft>
                <a:spcPts val="0"/>
              </a:spcAft>
              <a:buSzPts val="2500"/>
              <a:buChar char="•"/>
            </a:pPr>
            <a:r>
              <a:rPr lang="en-US" sz="2500"/>
              <a:t>AI is trained up to a certain date</a:t>
            </a:r>
            <a:endParaRPr sz="2500"/>
          </a:p>
          <a:p>
            <a:pPr indent="-387350" lvl="0" marL="457200" rtl="0" algn="l">
              <a:lnSpc>
                <a:spcPct val="115000"/>
              </a:lnSpc>
              <a:spcBef>
                <a:spcPts val="0"/>
              </a:spcBef>
              <a:spcAft>
                <a:spcPts val="0"/>
              </a:spcAft>
              <a:buSzPts val="2500"/>
              <a:buChar char="•"/>
            </a:pPr>
            <a:r>
              <a:rPr lang="en-US" sz="2500"/>
              <a:t>In case something new comes out, it won’t be able to use it</a:t>
            </a:r>
            <a:endParaRPr sz="2500"/>
          </a:p>
          <a:p>
            <a:pPr indent="-387350" lvl="0" marL="457200" rtl="0" algn="l">
              <a:lnSpc>
                <a:spcPct val="115000"/>
              </a:lnSpc>
              <a:spcBef>
                <a:spcPts val="0"/>
              </a:spcBef>
              <a:spcAft>
                <a:spcPts val="0"/>
              </a:spcAft>
              <a:buSzPts val="2500"/>
              <a:buChar char="•"/>
            </a:pPr>
            <a:r>
              <a:rPr lang="en-US" sz="2500"/>
              <a:t>However, you can train the AI yourself with the new data</a:t>
            </a:r>
            <a:endParaRPr sz="2500"/>
          </a:p>
          <a:p>
            <a:pPr indent="0" lvl="0" marL="0" rtl="0" algn="l">
              <a:lnSpc>
                <a:spcPct val="115000"/>
              </a:lnSpc>
              <a:spcBef>
                <a:spcPts val="1000"/>
              </a:spcBef>
              <a:spcAft>
                <a:spcPts val="0"/>
              </a:spcAft>
              <a:buNone/>
            </a:pPr>
            <a:r>
              <a:t/>
            </a:r>
            <a:endParaRPr sz="2500"/>
          </a:p>
          <a:p>
            <a:pPr indent="0" lvl="0" marL="0" rtl="0" algn="l">
              <a:lnSpc>
                <a:spcPct val="115000"/>
              </a:lnSpc>
              <a:spcBef>
                <a:spcPts val="1000"/>
              </a:spcBef>
              <a:spcAft>
                <a:spcPts val="0"/>
              </a:spcAft>
              <a:buNone/>
            </a:pPr>
            <a:r>
              <a:t/>
            </a:r>
            <a:endParaRPr i="1" sz="2500"/>
          </a:p>
          <a:p>
            <a:pPr indent="0" lvl="0" marL="0" rtl="0" algn="l">
              <a:lnSpc>
                <a:spcPct val="115000"/>
              </a:lnSpc>
              <a:spcBef>
                <a:spcPts val="1000"/>
              </a:spcBef>
              <a:spcAft>
                <a:spcPts val="0"/>
              </a:spcAft>
              <a:buNone/>
            </a:pPr>
            <a:r>
              <a:t/>
            </a:r>
            <a:endParaRPr sz="2500"/>
          </a:p>
          <a:p>
            <a:pPr indent="0" lvl="0" marL="0" rtl="0" algn="l">
              <a:lnSpc>
                <a:spcPct val="115000"/>
              </a:lnSpc>
              <a:spcBef>
                <a:spcPts val="1000"/>
              </a:spcBef>
              <a:spcAft>
                <a:spcPts val="0"/>
              </a:spcAft>
              <a:buNone/>
            </a:pPr>
            <a:r>
              <a:t/>
            </a:r>
            <a:endParaRPr i="1" sz="2500"/>
          </a:p>
        </p:txBody>
      </p:sp>
      <p:sp>
        <p:nvSpPr>
          <p:cNvPr id="204" name="Google Shape;204;p26"/>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sp>
        <p:nvSpPr>
          <p:cNvPr id="205" name="Google Shape;205;p26"/>
          <p:cNvSpPr txBox="1"/>
          <p:nvPr/>
        </p:nvSpPr>
        <p:spPr>
          <a:xfrm>
            <a:off x="349150" y="4230150"/>
            <a:ext cx="4218600" cy="1293000"/>
          </a:xfrm>
          <a:prstGeom prst="rect">
            <a:avLst/>
          </a:prstGeom>
          <a:noFill/>
          <a:ln cap="flat" cmpd="sng" w="19050">
            <a:solidFill>
              <a:srgbClr val="3EABCA"/>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US" sz="2000">
                <a:solidFill>
                  <a:srgbClr val="353535"/>
                </a:solidFill>
              </a:rPr>
              <a:t>Prompt: </a:t>
            </a:r>
            <a:r>
              <a:rPr i="1" lang="en-US" sz="2000">
                <a:solidFill>
                  <a:srgbClr val="353535"/>
                </a:solidFill>
              </a:rPr>
              <a:t>A</a:t>
            </a:r>
            <a:r>
              <a:rPr i="1" lang="en-US" sz="2000">
                <a:solidFill>
                  <a:srgbClr val="353535"/>
                </a:solidFill>
              </a:rPr>
              <a:t>pply </a:t>
            </a:r>
            <a:r>
              <a:rPr i="1" lang="en-US" sz="2000" u="sng">
                <a:solidFill>
                  <a:schemeClr val="accent5"/>
                </a:solidFill>
                <a:hlinkClick r:id="rId3">
                  <a:extLst>
                    <a:ext uri="{A12FA001-AC4F-418D-AE19-62706E023703}">
                      <ahyp:hlinkClr val="tx"/>
                    </a:ext>
                  </a:extLst>
                </a:hlinkClick>
              </a:rPr>
              <a:t>https://learn.microsoft.com/en-us/dotnet/fundamentals/networking/http/httpclient-guidelines</a:t>
            </a:r>
            <a:r>
              <a:rPr i="1" lang="en-US" sz="2000">
                <a:solidFill>
                  <a:srgbClr val="353535"/>
                </a:solidFill>
              </a:rPr>
              <a:t> in my test</a:t>
            </a:r>
            <a:endParaRPr sz="2000"/>
          </a:p>
        </p:txBody>
      </p:sp>
      <p:sp>
        <p:nvSpPr>
          <p:cNvPr id="206" name="Google Shape;206;p26"/>
          <p:cNvSpPr txBox="1"/>
          <p:nvPr/>
        </p:nvSpPr>
        <p:spPr>
          <a:xfrm>
            <a:off x="6197750" y="3676050"/>
            <a:ext cx="5228700" cy="2401200"/>
          </a:xfrm>
          <a:prstGeom prst="rect">
            <a:avLst/>
          </a:prstGeom>
          <a:noFill/>
          <a:ln cap="flat" cmpd="sng" w="19050">
            <a:solidFill>
              <a:srgbClr val="3EABCA"/>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US" sz="2000">
                <a:solidFill>
                  <a:srgbClr val="353535"/>
                </a:solidFill>
              </a:rPr>
              <a:t>Response:</a:t>
            </a:r>
            <a:r>
              <a:rPr lang="en-US" sz="2000">
                <a:solidFill>
                  <a:srgbClr val="353535"/>
                </a:solidFill>
              </a:rPr>
              <a:t> </a:t>
            </a:r>
            <a:r>
              <a:rPr i="1" lang="en-US" sz="2000">
                <a:solidFill>
                  <a:srgbClr val="353535"/>
                </a:solidFill>
              </a:rPr>
              <a:t>Since .NET Core and .NET 5+ are being used, consider using a static or singleton HttpClient instance with PooledConnectionLifetime set to the desired interval. This approach ensures both port exhaustion and DNS changes problems are mitigated without adding the overhead of IHttpClientFactory… &lt;code&gt;</a:t>
            </a:r>
            <a:endParaRPr sz="2000"/>
          </a:p>
        </p:txBody>
      </p:sp>
      <p:cxnSp>
        <p:nvCxnSpPr>
          <p:cNvPr id="207" name="Google Shape;207;p26"/>
          <p:cNvCxnSpPr>
            <a:stCxn id="205" idx="3"/>
            <a:endCxn id="206" idx="1"/>
          </p:cNvCxnSpPr>
          <p:nvPr/>
        </p:nvCxnSpPr>
        <p:spPr>
          <a:xfrm>
            <a:off x="4567750" y="4876650"/>
            <a:ext cx="16299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7"/>
          <p:cNvPicPr preferRelativeResize="0"/>
          <p:nvPr/>
        </p:nvPicPr>
        <p:blipFill>
          <a:blip r:embed="rId3">
            <a:alphaModFix/>
          </a:blip>
          <a:stretch>
            <a:fillRect/>
          </a:stretch>
        </p:blipFill>
        <p:spPr>
          <a:xfrm>
            <a:off x="5184075" y="2555300"/>
            <a:ext cx="6986999" cy="2841450"/>
          </a:xfrm>
          <a:prstGeom prst="rect">
            <a:avLst/>
          </a:prstGeom>
          <a:noFill/>
          <a:ln>
            <a:noFill/>
          </a:ln>
        </p:spPr>
      </p:pic>
      <p:sp>
        <p:nvSpPr>
          <p:cNvPr id="214" name="Google Shape;214;p27"/>
          <p:cNvSpPr txBox="1"/>
          <p:nvPr>
            <p:ph type="title"/>
          </p:nvPr>
        </p:nvSpPr>
        <p:spPr>
          <a:xfrm>
            <a:off x="837982" y="365126"/>
            <a:ext cx="10512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latin typeface="Arial"/>
                <a:ea typeface="Arial"/>
                <a:cs typeface="Arial"/>
                <a:sym typeface="Arial"/>
              </a:rPr>
              <a:t>Guide AI to write better code (1)</a:t>
            </a:r>
            <a:endParaRPr sz="3300">
              <a:latin typeface="Arial"/>
              <a:ea typeface="Arial"/>
              <a:cs typeface="Arial"/>
              <a:sym typeface="Arial"/>
            </a:endParaRPr>
          </a:p>
        </p:txBody>
      </p:sp>
      <p:sp>
        <p:nvSpPr>
          <p:cNvPr id="215" name="Google Shape;215;p27"/>
          <p:cNvSpPr txBox="1"/>
          <p:nvPr>
            <p:ph idx="1" type="body"/>
          </p:nvPr>
        </p:nvSpPr>
        <p:spPr>
          <a:xfrm>
            <a:off x="734650" y="1478025"/>
            <a:ext cx="10512900" cy="666900"/>
          </a:xfrm>
          <a:prstGeom prst="rect">
            <a:avLst/>
          </a:prstGeom>
        </p:spPr>
        <p:txBody>
          <a:bodyPr anchorCtr="0" anchor="t" bIns="45700" lIns="91425" spcFirstLastPara="1" rIns="91425" wrap="square" tIns="45700">
            <a:normAutofit/>
          </a:bodyPr>
          <a:lstStyle/>
          <a:p>
            <a:pPr indent="-412686" lvl="0" marL="457200" rtl="0" algn="l">
              <a:lnSpc>
                <a:spcPct val="115000"/>
              </a:lnSpc>
              <a:spcBef>
                <a:spcPts val="1000"/>
              </a:spcBef>
              <a:spcAft>
                <a:spcPts val="0"/>
              </a:spcAft>
              <a:buSzPts val="2899"/>
              <a:buChar char="•"/>
            </a:pPr>
            <a:r>
              <a:rPr lang="en-US" sz="2500"/>
              <a:t>In doubt? </a:t>
            </a:r>
            <a:r>
              <a:rPr b="1" lang="en-US" sz="2500"/>
              <a:t>Be general</a:t>
            </a:r>
            <a:r>
              <a:rPr lang="en-US" sz="2500"/>
              <a:t>: </a:t>
            </a:r>
            <a:r>
              <a:rPr i="1" lang="en-US" sz="2500"/>
              <a:t>refactor</a:t>
            </a:r>
            <a:endParaRPr i="1" sz="2500"/>
          </a:p>
        </p:txBody>
      </p:sp>
      <p:sp>
        <p:nvSpPr>
          <p:cNvPr id="216" name="Google Shape;216;p27"/>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pic>
        <p:nvPicPr>
          <p:cNvPr id="217" name="Google Shape;217;p27"/>
          <p:cNvPicPr preferRelativeResize="0"/>
          <p:nvPr/>
        </p:nvPicPr>
        <p:blipFill>
          <a:blip r:embed="rId4">
            <a:alphaModFix/>
          </a:blip>
          <a:stretch>
            <a:fillRect/>
          </a:stretch>
        </p:blipFill>
        <p:spPr>
          <a:xfrm>
            <a:off x="124875" y="2235900"/>
            <a:ext cx="4900500" cy="4263774"/>
          </a:xfrm>
          <a:prstGeom prst="rect">
            <a:avLst/>
          </a:prstGeom>
          <a:noFill/>
          <a:ln>
            <a:noFill/>
          </a:ln>
        </p:spPr>
      </p:pic>
      <p:cxnSp>
        <p:nvCxnSpPr>
          <p:cNvPr id="218" name="Google Shape;218;p27"/>
          <p:cNvCxnSpPr/>
          <p:nvPr/>
        </p:nvCxnSpPr>
        <p:spPr>
          <a:xfrm flipH="1" rot="10800000">
            <a:off x="4649601" y="4364200"/>
            <a:ext cx="598800" cy="72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837982" y="365126"/>
            <a:ext cx="10512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latin typeface="Arial"/>
                <a:ea typeface="Arial"/>
                <a:cs typeface="Arial"/>
                <a:sym typeface="Arial"/>
              </a:rPr>
              <a:t>Guide AI to write better code (2)</a:t>
            </a:r>
            <a:endParaRPr sz="3300">
              <a:latin typeface="Arial"/>
              <a:ea typeface="Arial"/>
              <a:cs typeface="Arial"/>
              <a:sym typeface="Arial"/>
            </a:endParaRPr>
          </a:p>
        </p:txBody>
      </p:sp>
      <p:sp>
        <p:nvSpPr>
          <p:cNvPr id="225" name="Google Shape;225;p28"/>
          <p:cNvSpPr txBox="1"/>
          <p:nvPr>
            <p:ph idx="1" type="body"/>
          </p:nvPr>
        </p:nvSpPr>
        <p:spPr>
          <a:xfrm>
            <a:off x="762800" y="1524975"/>
            <a:ext cx="10512900" cy="693900"/>
          </a:xfrm>
          <a:prstGeom prst="rect">
            <a:avLst/>
          </a:prstGeom>
        </p:spPr>
        <p:txBody>
          <a:bodyPr anchorCtr="0" anchor="t" bIns="45700" lIns="91425" spcFirstLastPara="1" rIns="91425" wrap="square" tIns="45700">
            <a:normAutofit/>
          </a:bodyPr>
          <a:lstStyle/>
          <a:p>
            <a:pPr indent="-412686" lvl="0" marL="457200" rtl="0" algn="l">
              <a:lnSpc>
                <a:spcPct val="115000"/>
              </a:lnSpc>
              <a:spcBef>
                <a:spcPts val="1000"/>
              </a:spcBef>
              <a:spcAft>
                <a:spcPts val="0"/>
              </a:spcAft>
              <a:buSzPts val="2899"/>
              <a:buChar char="•"/>
            </a:pPr>
            <a:r>
              <a:rPr lang="en-US" sz="2500"/>
              <a:t>Have an idea what you want? </a:t>
            </a:r>
            <a:r>
              <a:rPr b="1" lang="en-US" sz="2500"/>
              <a:t>Specify:</a:t>
            </a:r>
            <a:r>
              <a:rPr lang="en-US" sz="2500"/>
              <a:t> </a:t>
            </a:r>
            <a:r>
              <a:rPr i="1" lang="en-US" sz="2500"/>
              <a:t>apply SOLID principles</a:t>
            </a:r>
            <a:endParaRPr i="1" sz="2500"/>
          </a:p>
        </p:txBody>
      </p:sp>
      <p:sp>
        <p:nvSpPr>
          <p:cNvPr id="226" name="Google Shape;226;p28"/>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pic>
        <p:nvPicPr>
          <p:cNvPr id="227" name="Google Shape;227;p28"/>
          <p:cNvPicPr preferRelativeResize="0"/>
          <p:nvPr/>
        </p:nvPicPr>
        <p:blipFill>
          <a:blip r:embed="rId3">
            <a:alphaModFix/>
          </a:blip>
          <a:stretch>
            <a:fillRect/>
          </a:stretch>
        </p:blipFill>
        <p:spPr>
          <a:xfrm>
            <a:off x="358300" y="2439000"/>
            <a:ext cx="4667068" cy="4060674"/>
          </a:xfrm>
          <a:prstGeom prst="rect">
            <a:avLst/>
          </a:prstGeom>
          <a:noFill/>
          <a:ln>
            <a:noFill/>
          </a:ln>
        </p:spPr>
      </p:pic>
      <p:cxnSp>
        <p:nvCxnSpPr>
          <p:cNvPr id="228" name="Google Shape;228;p28"/>
          <p:cNvCxnSpPr/>
          <p:nvPr/>
        </p:nvCxnSpPr>
        <p:spPr>
          <a:xfrm flipH="1" rot="10800000">
            <a:off x="5025368" y="4462137"/>
            <a:ext cx="966000" cy="7200"/>
          </a:xfrm>
          <a:prstGeom prst="straightConnector1">
            <a:avLst/>
          </a:prstGeom>
          <a:noFill/>
          <a:ln cap="flat" cmpd="sng" w="9525">
            <a:solidFill>
              <a:srgbClr val="93C47D"/>
            </a:solidFill>
            <a:prstDash val="solid"/>
            <a:round/>
            <a:headEnd len="med" w="med" type="none"/>
            <a:tailEnd len="med" w="med" type="triangle"/>
          </a:ln>
        </p:spPr>
      </p:cxnSp>
      <p:pic>
        <p:nvPicPr>
          <p:cNvPr id="229" name="Google Shape;229;p28"/>
          <p:cNvPicPr preferRelativeResize="0"/>
          <p:nvPr/>
        </p:nvPicPr>
        <p:blipFill>
          <a:blip r:embed="rId4">
            <a:alphaModFix/>
          </a:blip>
          <a:stretch>
            <a:fillRect/>
          </a:stretch>
        </p:blipFill>
        <p:spPr>
          <a:xfrm>
            <a:off x="6143775" y="2929675"/>
            <a:ext cx="5461099" cy="326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837982" y="365126"/>
            <a:ext cx="10512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latin typeface="Arial"/>
                <a:ea typeface="Arial"/>
                <a:cs typeface="Arial"/>
                <a:sym typeface="Arial"/>
              </a:rPr>
              <a:t>Guide AI to write better code (3)</a:t>
            </a:r>
            <a:endParaRPr sz="3300">
              <a:latin typeface="Arial"/>
              <a:ea typeface="Arial"/>
              <a:cs typeface="Arial"/>
              <a:sym typeface="Arial"/>
            </a:endParaRPr>
          </a:p>
        </p:txBody>
      </p:sp>
      <p:sp>
        <p:nvSpPr>
          <p:cNvPr id="236" name="Google Shape;236;p29"/>
          <p:cNvSpPr txBox="1"/>
          <p:nvPr>
            <p:ph idx="1" type="body"/>
          </p:nvPr>
        </p:nvSpPr>
        <p:spPr>
          <a:xfrm>
            <a:off x="837963" y="1515600"/>
            <a:ext cx="10512900" cy="693900"/>
          </a:xfrm>
          <a:prstGeom prst="rect">
            <a:avLst/>
          </a:prstGeom>
        </p:spPr>
        <p:txBody>
          <a:bodyPr anchorCtr="0" anchor="t" bIns="45700" lIns="91425" spcFirstLastPara="1" rIns="91425" wrap="square" tIns="45700">
            <a:normAutofit/>
          </a:bodyPr>
          <a:lstStyle/>
          <a:p>
            <a:pPr indent="-412686" lvl="0" marL="457200" rtl="0" algn="l">
              <a:lnSpc>
                <a:spcPct val="115000"/>
              </a:lnSpc>
              <a:spcBef>
                <a:spcPts val="1000"/>
              </a:spcBef>
              <a:spcAft>
                <a:spcPts val="0"/>
              </a:spcAft>
              <a:buSzPts val="2899"/>
              <a:buChar char="•"/>
            </a:pPr>
            <a:r>
              <a:rPr lang="en-US" sz="2500"/>
              <a:t>Want to isolate what is focused on? </a:t>
            </a:r>
            <a:r>
              <a:rPr b="1" lang="en-US" sz="2500"/>
              <a:t>Specify</a:t>
            </a:r>
            <a:r>
              <a:rPr lang="en-US" sz="2500"/>
              <a:t>: apply SRP</a:t>
            </a:r>
            <a:endParaRPr sz="2500"/>
          </a:p>
        </p:txBody>
      </p:sp>
      <p:sp>
        <p:nvSpPr>
          <p:cNvPr id="237" name="Google Shape;237;p29"/>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pic>
        <p:nvPicPr>
          <p:cNvPr id="238" name="Google Shape;238;p29"/>
          <p:cNvPicPr preferRelativeResize="0"/>
          <p:nvPr/>
        </p:nvPicPr>
        <p:blipFill>
          <a:blip r:embed="rId3">
            <a:alphaModFix/>
          </a:blip>
          <a:stretch>
            <a:fillRect/>
          </a:stretch>
        </p:blipFill>
        <p:spPr>
          <a:xfrm>
            <a:off x="238925" y="2274037"/>
            <a:ext cx="5059576" cy="4402176"/>
          </a:xfrm>
          <a:prstGeom prst="rect">
            <a:avLst/>
          </a:prstGeom>
          <a:noFill/>
          <a:ln>
            <a:noFill/>
          </a:ln>
        </p:spPr>
      </p:pic>
      <p:cxnSp>
        <p:nvCxnSpPr>
          <p:cNvPr id="239" name="Google Shape;239;p29"/>
          <p:cNvCxnSpPr/>
          <p:nvPr/>
        </p:nvCxnSpPr>
        <p:spPr>
          <a:xfrm flipH="1" rot="10800000">
            <a:off x="5340243" y="4471537"/>
            <a:ext cx="966000" cy="7200"/>
          </a:xfrm>
          <a:prstGeom prst="straightConnector1">
            <a:avLst/>
          </a:prstGeom>
          <a:noFill/>
          <a:ln cap="flat" cmpd="sng" w="9525">
            <a:solidFill>
              <a:schemeClr val="dk1"/>
            </a:solidFill>
            <a:prstDash val="solid"/>
            <a:round/>
            <a:headEnd len="med" w="med" type="none"/>
            <a:tailEnd len="med" w="med" type="triangle"/>
          </a:ln>
        </p:spPr>
      </p:cxnSp>
      <p:pic>
        <p:nvPicPr>
          <p:cNvPr id="240" name="Google Shape;240;p29"/>
          <p:cNvPicPr preferRelativeResize="0"/>
          <p:nvPr/>
        </p:nvPicPr>
        <p:blipFill>
          <a:blip r:embed="rId4">
            <a:alphaModFix/>
          </a:blip>
          <a:stretch>
            <a:fillRect/>
          </a:stretch>
        </p:blipFill>
        <p:spPr>
          <a:xfrm>
            <a:off x="6306251" y="2450962"/>
            <a:ext cx="4989823" cy="391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837982" y="365126"/>
            <a:ext cx="10512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latin typeface="Arial"/>
                <a:ea typeface="Arial"/>
                <a:cs typeface="Arial"/>
                <a:sym typeface="Arial"/>
              </a:rPr>
              <a:t>Guide AI to write better code (4)</a:t>
            </a:r>
            <a:endParaRPr sz="3300">
              <a:latin typeface="Arial"/>
              <a:ea typeface="Arial"/>
              <a:cs typeface="Arial"/>
              <a:sym typeface="Arial"/>
            </a:endParaRPr>
          </a:p>
        </p:txBody>
      </p:sp>
      <p:sp>
        <p:nvSpPr>
          <p:cNvPr id="247" name="Google Shape;247;p30"/>
          <p:cNvSpPr txBox="1"/>
          <p:nvPr>
            <p:ph idx="1" type="body"/>
          </p:nvPr>
        </p:nvSpPr>
        <p:spPr>
          <a:xfrm>
            <a:off x="781600" y="1618950"/>
            <a:ext cx="10512900" cy="855000"/>
          </a:xfrm>
          <a:prstGeom prst="rect">
            <a:avLst/>
          </a:prstGeom>
        </p:spPr>
        <p:txBody>
          <a:bodyPr anchorCtr="0" anchor="t" bIns="45700" lIns="91425" spcFirstLastPara="1" rIns="91425" wrap="square" tIns="45700">
            <a:normAutofit fontScale="92500" lnSpcReduction="20000"/>
          </a:bodyPr>
          <a:lstStyle/>
          <a:p>
            <a:pPr indent="-405230" lvl="0" marL="457200" rtl="0" algn="l">
              <a:lnSpc>
                <a:spcPct val="115000"/>
              </a:lnSpc>
              <a:spcBef>
                <a:spcPts val="1000"/>
              </a:spcBef>
              <a:spcAft>
                <a:spcPts val="0"/>
              </a:spcAft>
              <a:buSzPct val="115298"/>
              <a:buChar char="•"/>
            </a:pPr>
            <a:r>
              <a:rPr lang="en-US" sz="2608"/>
              <a:t>Know exactly what to do? </a:t>
            </a:r>
            <a:r>
              <a:rPr b="1" lang="en-US" sz="2608"/>
              <a:t>Say so: </a:t>
            </a:r>
            <a:r>
              <a:rPr lang="en-US" sz="2608"/>
              <a:t>refactor this so that the code smell “many arguments” is removed</a:t>
            </a:r>
            <a:endParaRPr sz="2608"/>
          </a:p>
        </p:txBody>
      </p:sp>
      <p:sp>
        <p:nvSpPr>
          <p:cNvPr id="248" name="Google Shape;248;p30"/>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pic>
        <p:nvPicPr>
          <p:cNvPr id="249" name="Google Shape;249;p30"/>
          <p:cNvPicPr preferRelativeResize="0"/>
          <p:nvPr/>
        </p:nvPicPr>
        <p:blipFill>
          <a:blip r:embed="rId3">
            <a:alphaModFix/>
          </a:blip>
          <a:stretch>
            <a:fillRect/>
          </a:stretch>
        </p:blipFill>
        <p:spPr>
          <a:xfrm>
            <a:off x="358300" y="2725500"/>
            <a:ext cx="4667068" cy="4060674"/>
          </a:xfrm>
          <a:prstGeom prst="rect">
            <a:avLst/>
          </a:prstGeom>
          <a:noFill/>
          <a:ln>
            <a:noFill/>
          </a:ln>
        </p:spPr>
      </p:pic>
      <p:cxnSp>
        <p:nvCxnSpPr>
          <p:cNvPr id="250" name="Google Shape;250;p30"/>
          <p:cNvCxnSpPr/>
          <p:nvPr/>
        </p:nvCxnSpPr>
        <p:spPr>
          <a:xfrm flipH="1" rot="10800000">
            <a:off x="5025368" y="4462137"/>
            <a:ext cx="966000" cy="7200"/>
          </a:xfrm>
          <a:prstGeom prst="straightConnector1">
            <a:avLst/>
          </a:prstGeom>
          <a:noFill/>
          <a:ln cap="flat" cmpd="sng" w="9525">
            <a:solidFill>
              <a:schemeClr val="dk1"/>
            </a:solidFill>
            <a:prstDash val="solid"/>
            <a:round/>
            <a:headEnd len="med" w="med" type="none"/>
            <a:tailEnd len="med" w="med" type="triangle"/>
          </a:ln>
        </p:spPr>
      </p:cxnSp>
      <p:pic>
        <p:nvPicPr>
          <p:cNvPr id="251" name="Google Shape;251;p30"/>
          <p:cNvPicPr preferRelativeResize="0"/>
          <p:nvPr/>
        </p:nvPicPr>
        <p:blipFill>
          <a:blip r:embed="rId4">
            <a:alphaModFix/>
          </a:blip>
          <a:stretch>
            <a:fillRect/>
          </a:stretch>
        </p:blipFill>
        <p:spPr>
          <a:xfrm>
            <a:off x="6143776" y="2833025"/>
            <a:ext cx="4843390" cy="4024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837982" y="365126"/>
            <a:ext cx="10512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latin typeface="Arial"/>
                <a:ea typeface="Arial"/>
                <a:cs typeface="Arial"/>
                <a:sym typeface="Arial"/>
              </a:rPr>
              <a:t>Challenge AI by being negative</a:t>
            </a:r>
            <a:endParaRPr sz="3300">
              <a:latin typeface="Arial"/>
              <a:ea typeface="Arial"/>
              <a:cs typeface="Arial"/>
              <a:sym typeface="Arial"/>
            </a:endParaRPr>
          </a:p>
        </p:txBody>
      </p:sp>
      <p:sp>
        <p:nvSpPr>
          <p:cNvPr id="258" name="Google Shape;258;p31"/>
          <p:cNvSpPr txBox="1"/>
          <p:nvPr>
            <p:ph idx="1" type="body"/>
          </p:nvPr>
        </p:nvSpPr>
        <p:spPr>
          <a:xfrm>
            <a:off x="837975" y="1690825"/>
            <a:ext cx="10512900" cy="1750200"/>
          </a:xfrm>
          <a:prstGeom prst="rect">
            <a:avLst/>
          </a:prstGeom>
        </p:spPr>
        <p:txBody>
          <a:bodyPr anchorCtr="0" anchor="t" bIns="45700" lIns="91425" spcFirstLastPara="1" rIns="91425" wrap="square" tIns="45700">
            <a:noAutofit/>
          </a:bodyPr>
          <a:lstStyle/>
          <a:p>
            <a:pPr indent="-412686" lvl="0" marL="457200" rtl="0" algn="l">
              <a:lnSpc>
                <a:spcPct val="115000"/>
              </a:lnSpc>
              <a:spcBef>
                <a:spcPts val="1000"/>
              </a:spcBef>
              <a:spcAft>
                <a:spcPts val="0"/>
              </a:spcAft>
              <a:buSzPts val="2899"/>
              <a:buChar char="•"/>
            </a:pPr>
            <a:r>
              <a:rPr lang="en-US" sz="2500"/>
              <a:t>Phrase a prompt in a way that what you have is violating best practices</a:t>
            </a:r>
            <a:endParaRPr sz="2500"/>
          </a:p>
          <a:p>
            <a:pPr indent="0" lvl="0" marL="0" rtl="0" algn="l">
              <a:lnSpc>
                <a:spcPct val="115000"/>
              </a:lnSpc>
              <a:spcBef>
                <a:spcPts val="1000"/>
              </a:spcBef>
              <a:spcAft>
                <a:spcPts val="0"/>
              </a:spcAft>
              <a:buNone/>
            </a:pPr>
            <a:r>
              <a:t/>
            </a:r>
            <a:endParaRPr sz="2500"/>
          </a:p>
          <a:p>
            <a:pPr indent="0" lvl="0" marL="0" rtl="0" algn="l">
              <a:lnSpc>
                <a:spcPct val="115000"/>
              </a:lnSpc>
              <a:spcBef>
                <a:spcPts val="1000"/>
              </a:spcBef>
              <a:spcAft>
                <a:spcPts val="0"/>
              </a:spcAft>
              <a:buNone/>
            </a:pPr>
            <a:r>
              <a:t/>
            </a:r>
            <a:endParaRPr sz="2500"/>
          </a:p>
        </p:txBody>
      </p:sp>
      <p:sp>
        <p:nvSpPr>
          <p:cNvPr id="259" name="Google Shape;259;p31"/>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sp>
        <p:nvSpPr>
          <p:cNvPr id="260" name="Google Shape;260;p31"/>
          <p:cNvSpPr txBox="1"/>
          <p:nvPr/>
        </p:nvSpPr>
        <p:spPr>
          <a:xfrm>
            <a:off x="2691250" y="2978075"/>
            <a:ext cx="6506100" cy="800400"/>
          </a:xfrm>
          <a:prstGeom prst="rect">
            <a:avLst/>
          </a:prstGeom>
          <a:noFill/>
          <a:ln cap="flat" cmpd="sng" w="19050">
            <a:solidFill>
              <a:srgbClr val="3EABC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Prompt: </a:t>
            </a:r>
            <a:r>
              <a:rPr i="1" lang="en-US" sz="2000"/>
              <a:t>In what ways </a:t>
            </a:r>
            <a:r>
              <a:rPr i="1" lang="en-US" sz="2000"/>
              <a:t>does this </a:t>
            </a:r>
            <a:r>
              <a:rPr i="1" lang="en-US" sz="2000"/>
              <a:t>CD pipeline fail to </a:t>
            </a:r>
            <a:r>
              <a:rPr i="1" lang="en-US" sz="2000"/>
              <a:t>conform</a:t>
            </a:r>
            <a:r>
              <a:rPr i="1" lang="en-US" sz="2000"/>
              <a:t> to best practices?</a:t>
            </a:r>
            <a:endParaRPr i="1" sz="2000"/>
          </a:p>
        </p:txBody>
      </p:sp>
      <p:sp>
        <p:nvSpPr>
          <p:cNvPr id="261" name="Google Shape;261;p31"/>
          <p:cNvSpPr txBox="1"/>
          <p:nvPr/>
        </p:nvSpPr>
        <p:spPr>
          <a:xfrm>
            <a:off x="3063250" y="4802675"/>
            <a:ext cx="5762100" cy="1416000"/>
          </a:xfrm>
          <a:prstGeom prst="rect">
            <a:avLst/>
          </a:prstGeom>
          <a:noFill/>
          <a:ln cap="flat" cmpd="sng" w="19050">
            <a:solidFill>
              <a:srgbClr val="3EABC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Response:</a:t>
            </a:r>
            <a:r>
              <a:rPr lang="en-US" sz="2000"/>
              <a:t> </a:t>
            </a:r>
            <a:r>
              <a:rPr i="1" lang="en-US" sz="2000"/>
              <a:t>Coverage report has hardcoded urls&lt;..&gt;No parallelization&lt;..&gt;...</a:t>
            </a:r>
            <a:endParaRPr i="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cxnSp>
        <p:nvCxnSpPr>
          <p:cNvPr id="262" name="Google Shape;262;p31"/>
          <p:cNvCxnSpPr>
            <a:stCxn id="260" idx="2"/>
            <a:endCxn id="261" idx="0"/>
          </p:cNvCxnSpPr>
          <p:nvPr/>
        </p:nvCxnSpPr>
        <p:spPr>
          <a:xfrm>
            <a:off x="5944300" y="3778475"/>
            <a:ext cx="0" cy="10242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837982" y="365126"/>
            <a:ext cx="10512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latin typeface="Arial"/>
                <a:ea typeface="Arial"/>
                <a:cs typeface="Arial"/>
                <a:sym typeface="Arial"/>
              </a:rPr>
              <a:t>Train AI</a:t>
            </a:r>
            <a:r>
              <a:rPr lang="en-US" sz="3300">
                <a:latin typeface="Arial"/>
                <a:ea typeface="Arial"/>
                <a:cs typeface="Arial"/>
                <a:sym typeface="Arial"/>
              </a:rPr>
              <a:t> with ideal examples</a:t>
            </a:r>
            <a:endParaRPr sz="3300">
              <a:latin typeface="Arial"/>
              <a:ea typeface="Arial"/>
              <a:cs typeface="Arial"/>
              <a:sym typeface="Arial"/>
            </a:endParaRPr>
          </a:p>
        </p:txBody>
      </p:sp>
      <p:sp>
        <p:nvSpPr>
          <p:cNvPr id="269" name="Google Shape;269;p32"/>
          <p:cNvSpPr txBox="1"/>
          <p:nvPr>
            <p:ph idx="1" type="body"/>
          </p:nvPr>
        </p:nvSpPr>
        <p:spPr>
          <a:xfrm>
            <a:off x="837975" y="1434600"/>
            <a:ext cx="11214600" cy="1544400"/>
          </a:xfrm>
          <a:prstGeom prst="rect">
            <a:avLst/>
          </a:prstGeom>
        </p:spPr>
        <p:txBody>
          <a:bodyPr anchorCtr="0" anchor="t" bIns="45700" lIns="91425" spcFirstLastPara="1" rIns="91425" wrap="square" tIns="45700">
            <a:normAutofit/>
          </a:bodyPr>
          <a:lstStyle/>
          <a:p>
            <a:pPr indent="-406336" lvl="0" marL="457200" rtl="0" algn="l">
              <a:lnSpc>
                <a:spcPct val="115000"/>
              </a:lnSpc>
              <a:spcBef>
                <a:spcPts val="1000"/>
              </a:spcBef>
              <a:spcAft>
                <a:spcPts val="0"/>
              </a:spcAft>
              <a:buSzPts val="2799"/>
              <a:buChar char="•"/>
            </a:pPr>
            <a:r>
              <a:rPr lang="en-US"/>
              <a:t>Similar to setting a persona, you can specify the style of code you want AI to follow</a:t>
            </a:r>
            <a:endParaRPr/>
          </a:p>
          <a:p>
            <a:pPr indent="-406336" lvl="0" marL="457200" rtl="0" algn="l">
              <a:spcBef>
                <a:spcPts val="0"/>
              </a:spcBef>
              <a:spcAft>
                <a:spcPts val="0"/>
              </a:spcAft>
              <a:buSzPts val="2799"/>
              <a:buChar char="•"/>
            </a:pPr>
            <a:r>
              <a:rPr lang="en-US"/>
              <a:t>For OpenAI, there is custom instructions tab</a:t>
            </a:r>
            <a:endParaRPr/>
          </a:p>
        </p:txBody>
      </p:sp>
      <p:sp>
        <p:nvSpPr>
          <p:cNvPr id="270" name="Google Shape;270;p32"/>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sp>
        <p:nvSpPr>
          <p:cNvPr id="271" name="Google Shape;271;p32"/>
          <p:cNvSpPr txBox="1"/>
          <p:nvPr/>
        </p:nvSpPr>
        <p:spPr>
          <a:xfrm>
            <a:off x="4760850" y="2978988"/>
            <a:ext cx="7001100" cy="3879000"/>
          </a:xfrm>
          <a:prstGeom prst="rect">
            <a:avLst/>
          </a:prstGeom>
          <a:noFill/>
          <a:ln cap="flat" cmpd="sng" w="19050">
            <a:solidFill>
              <a:srgbClr val="3EABC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Generate code using the following rules:</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 Test data should be minimalistic, rather than realistic.</a:t>
            </a:r>
            <a:endParaRPr sz="1600"/>
          </a:p>
          <a:p>
            <a:pPr indent="0" lvl="0" marL="0" rtl="0" algn="l">
              <a:spcBef>
                <a:spcPts val="0"/>
              </a:spcBef>
              <a:spcAft>
                <a:spcPts val="0"/>
              </a:spcAft>
              <a:buNone/>
            </a:pPr>
            <a:r>
              <a:rPr lang="en-US" sz="1600"/>
              <a:t>- Test cases are named as follows FunctionalityUnderTest_GivenPrecondition_WhenInput_Expectation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Example test case names:</a:t>
            </a:r>
            <a:endParaRPr sz="1600"/>
          </a:p>
          <a:p>
            <a:pPr indent="0" lvl="0" marL="0" rtl="0" algn="l">
              <a:spcBef>
                <a:spcPts val="0"/>
              </a:spcBef>
              <a:spcAft>
                <a:spcPts val="0"/>
              </a:spcAft>
              <a:buNone/>
            </a:pPr>
            <a:r>
              <a:rPr lang="en-US" sz="1600"/>
              <a:t>- GetUsers_GivenEmptyDb_ReturnsEmptyList</a:t>
            </a:r>
            <a:endParaRPr sz="1600"/>
          </a:p>
          <a:p>
            <a:pPr indent="0" lvl="0" marL="0" rtl="0" algn="l">
              <a:spcBef>
                <a:spcPts val="0"/>
              </a:spcBef>
              <a:spcAft>
                <a:spcPts val="0"/>
              </a:spcAft>
              <a:buNone/>
            </a:pPr>
            <a:r>
              <a:rPr lang="en-US" sz="1600"/>
              <a:t>- GetUsers_GivenSingleExistingUser_ReturnsAListOfOneUser</a:t>
            </a:r>
            <a:endParaRPr sz="1600"/>
          </a:p>
          <a:p>
            <a:pPr indent="0" lvl="0" marL="0" rtl="0" algn="l">
              <a:spcBef>
                <a:spcPts val="0"/>
              </a:spcBef>
              <a:spcAft>
                <a:spcPts val="0"/>
              </a:spcAft>
              <a:buNone/>
            </a:pPr>
            <a:r>
              <a:rPr lang="en-US" sz="1600"/>
              <a:t>- GetUsers_GivenMultipleExistingUsers_ReturnsAll</a:t>
            </a:r>
            <a:endParaRPr sz="1600"/>
          </a:p>
          <a:p>
            <a:pPr indent="0" lvl="0" marL="0" rtl="0" algn="l">
              <a:spcBef>
                <a:spcPts val="0"/>
              </a:spcBef>
              <a:spcAft>
                <a:spcPts val="0"/>
              </a:spcAft>
              <a:buNone/>
            </a:pPr>
            <a:r>
              <a:rPr lang="en-US" sz="1600"/>
              <a:t>- GetUser_WhenNotFound_Returns404</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Use 3A.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&lt;A few example test cases&gt;</a:t>
            </a:r>
            <a:endParaRPr sz="1600"/>
          </a:p>
        </p:txBody>
      </p:sp>
      <p:pic>
        <p:nvPicPr>
          <p:cNvPr id="272" name="Google Shape;272;p32"/>
          <p:cNvPicPr preferRelativeResize="0"/>
          <p:nvPr/>
        </p:nvPicPr>
        <p:blipFill>
          <a:blip r:embed="rId3">
            <a:alphaModFix/>
          </a:blip>
          <a:stretch>
            <a:fillRect/>
          </a:stretch>
        </p:blipFill>
        <p:spPr>
          <a:xfrm>
            <a:off x="574400" y="3043151"/>
            <a:ext cx="3512349" cy="3750699"/>
          </a:xfrm>
          <a:prstGeom prst="rect">
            <a:avLst/>
          </a:prstGeom>
          <a:noFill/>
          <a:ln>
            <a:noFill/>
          </a:ln>
        </p:spPr>
      </p:pic>
      <p:cxnSp>
        <p:nvCxnSpPr>
          <p:cNvPr id="273" name="Google Shape;273;p32"/>
          <p:cNvCxnSpPr/>
          <p:nvPr/>
        </p:nvCxnSpPr>
        <p:spPr>
          <a:xfrm flipH="1">
            <a:off x="4086750" y="5407013"/>
            <a:ext cx="674100" cy="135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80" name="Google Shape;280;p33"/>
          <p:cNvSpPr txBox="1"/>
          <p:nvPr/>
        </p:nvSpPr>
        <p:spPr>
          <a:xfrm>
            <a:off x="590875" y="2042125"/>
            <a:ext cx="3000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300">
                <a:solidFill>
                  <a:srgbClr val="353535"/>
                </a:solidFill>
              </a:rPr>
              <a:t>After training</a:t>
            </a:r>
            <a:endParaRPr sz="3300">
              <a:solidFill>
                <a:srgbClr val="353535"/>
              </a:solidFill>
            </a:endParaRPr>
          </a:p>
        </p:txBody>
      </p:sp>
      <p:pic>
        <p:nvPicPr>
          <p:cNvPr id="281" name="Google Shape;281;p33"/>
          <p:cNvPicPr preferRelativeResize="0"/>
          <p:nvPr/>
        </p:nvPicPr>
        <p:blipFill>
          <a:blip r:embed="rId3">
            <a:alphaModFix/>
          </a:blip>
          <a:stretch>
            <a:fillRect/>
          </a:stretch>
        </p:blipFill>
        <p:spPr>
          <a:xfrm>
            <a:off x="2220925" y="322500"/>
            <a:ext cx="7674300" cy="1441100"/>
          </a:xfrm>
          <a:prstGeom prst="rect">
            <a:avLst/>
          </a:prstGeom>
          <a:noFill/>
          <a:ln>
            <a:noFill/>
          </a:ln>
        </p:spPr>
      </p:pic>
      <p:cxnSp>
        <p:nvCxnSpPr>
          <p:cNvPr id="282" name="Google Shape;282;p33"/>
          <p:cNvCxnSpPr>
            <a:stCxn id="281" idx="2"/>
            <a:endCxn id="283" idx="0"/>
          </p:cNvCxnSpPr>
          <p:nvPr/>
        </p:nvCxnSpPr>
        <p:spPr>
          <a:xfrm>
            <a:off x="6058075" y="1763600"/>
            <a:ext cx="0" cy="1385400"/>
          </a:xfrm>
          <a:prstGeom prst="straightConnector1">
            <a:avLst/>
          </a:prstGeom>
          <a:noFill/>
          <a:ln cap="flat" cmpd="sng" w="9525">
            <a:solidFill>
              <a:srgbClr val="93C47D"/>
            </a:solidFill>
            <a:prstDash val="solid"/>
            <a:round/>
            <a:headEnd len="med" w="med" type="none"/>
            <a:tailEnd len="med" w="med" type="triangle"/>
          </a:ln>
        </p:spPr>
      </p:cxnSp>
      <p:pic>
        <p:nvPicPr>
          <p:cNvPr id="283" name="Google Shape;283;p33"/>
          <p:cNvPicPr preferRelativeResize="0"/>
          <p:nvPr/>
        </p:nvPicPr>
        <p:blipFill>
          <a:blip r:embed="rId4">
            <a:alphaModFix/>
          </a:blip>
          <a:stretch>
            <a:fillRect/>
          </a:stretch>
        </p:blipFill>
        <p:spPr>
          <a:xfrm>
            <a:off x="3111750" y="3149000"/>
            <a:ext cx="5892649" cy="311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type="title"/>
          </p:nvPr>
        </p:nvSpPr>
        <p:spPr>
          <a:xfrm>
            <a:off x="837982" y="365126"/>
            <a:ext cx="10512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latin typeface="Arial"/>
                <a:ea typeface="Arial"/>
                <a:cs typeface="Arial"/>
                <a:sym typeface="Arial"/>
              </a:rPr>
              <a:t>AI is not your employee, it’s just a tool</a:t>
            </a:r>
            <a:endParaRPr sz="3300">
              <a:latin typeface="Arial"/>
              <a:ea typeface="Arial"/>
              <a:cs typeface="Arial"/>
              <a:sym typeface="Arial"/>
            </a:endParaRPr>
          </a:p>
        </p:txBody>
      </p:sp>
      <p:sp>
        <p:nvSpPr>
          <p:cNvPr id="290" name="Google Shape;290;p34"/>
          <p:cNvSpPr txBox="1"/>
          <p:nvPr>
            <p:ph idx="1" type="body"/>
          </p:nvPr>
        </p:nvSpPr>
        <p:spPr>
          <a:xfrm>
            <a:off x="837979" y="1825625"/>
            <a:ext cx="5117700" cy="4351200"/>
          </a:xfrm>
          <a:prstGeom prst="rect">
            <a:avLst/>
          </a:prstGeom>
        </p:spPr>
        <p:txBody>
          <a:bodyPr anchorCtr="0" anchor="t" bIns="45700" lIns="91425" spcFirstLastPara="1" rIns="91425" wrap="square" tIns="45700">
            <a:normAutofit/>
          </a:bodyPr>
          <a:lstStyle/>
          <a:p>
            <a:pPr indent="-406336" lvl="0" marL="457200" rtl="0" algn="l">
              <a:spcBef>
                <a:spcPts val="1000"/>
              </a:spcBef>
              <a:spcAft>
                <a:spcPts val="0"/>
              </a:spcAft>
              <a:buSzPts val="2799"/>
              <a:buChar char="•"/>
            </a:pPr>
            <a:r>
              <a:rPr lang="en-US"/>
              <a:t>A tool is not independent</a:t>
            </a:r>
            <a:endParaRPr/>
          </a:p>
          <a:p>
            <a:pPr indent="-406336" lvl="0" marL="457200" rtl="0" algn="l">
              <a:spcBef>
                <a:spcPts val="0"/>
              </a:spcBef>
              <a:spcAft>
                <a:spcPts val="0"/>
              </a:spcAft>
              <a:buSzPts val="2799"/>
              <a:buChar char="•"/>
            </a:pPr>
            <a:r>
              <a:rPr lang="en-US"/>
              <a:t>A tool needs to be wielded by a human</a:t>
            </a:r>
            <a:endParaRPr/>
          </a:p>
          <a:p>
            <a:pPr indent="-406336" lvl="0" marL="457200" rtl="0" algn="l">
              <a:spcBef>
                <a:spcPts val="0"/>
              </a:spcBef>
              <a:spcAft>
                <a:spcPts val="0"/>
              </a:spcAft>
              <a:buSzPts val="2799"/>
              <a:buChar char="•"/>
            </a:pPr>
            <a:r>
              <a:rPr lang="en-US"/>
              <a:t>Where humans are lacking (</a:t>
            </a:r>
            <a:r>
              <a:rPr lang="en-US"/>
              <a:t>typing</a:t>
            </a:r>
            <a:r>
              <a:rPr lang="en-US"/>
              <a:t> speed, referencing information) - AI can hugely cover.</a:t>
            </a:r>
            <a:endParaRPr/>
          </a:p>
          <a:p>
            <a:pPr indent="-406336" lvl="0" marL="457200" rtl="0" algn="l">
              <a:spcBef>
                <a:spcPts val="0"/>
              </a:spcBef>
              <a:spcAft>
                <a:spcPts val="0"/>
              </a:spcAft>
              <a:buSzPts val="2799"/>
              <a:buChar char="•"/>
            </a:pPr>
            <a:r>
              <a:rPr lang="en-US"/>
              <a:t>Without doubt, EVERY ROLE and EVERY LEVEL OF SENIORITY should learn how to use AI.</a:t>
            </a:r>
            <a:endParaRPr/>
          </a:p>
        </p:txBody>
      </p:sp>
      <p:sp>
        <p:nvSpPr>
          <p:cNvPr id="291" name="Google Shape;291;p34"/>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pic>
        <p:nvPicPr>
          <p:cNvPr id="292" name="Google Shape;292;p34"/>
          <p:cNvPicPr preferRelativeResize="0"/>
          <p:nvPr/>
        </p:nvPicPr>
        <p:blipFill>
          <a:blip r:embed="rId3">
            <a:alphaModFix/>
          </a:blip>
          <a:stretch>
            <a:fillRect/>
          </a:stretch>
        </p:blipFill>
        <p:spPr>
          <a:xfrm>
            <a:off x="6378875" y="1511225"/>
            <a:ext cx="4886774" cy="4886774"/>
          </a:xfrm>
          <a:prstGeom prst="rect">
            <a:avLst/>
          </a:prstGeom>
          <a:noFill/>
          <a:ln>
            <a:noFill/>
          </a:ln>
          <a:effectLst>
            <a:outerShdw blurRad="157163" rotWithShape="0" algn="bl" dir="3000000" dist="571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type="title"/>
          </p:nvPr>
        </p:nvSpPr>
        <p:spPr>
          <a:xfrm>
            <a:off x="837982" y="365126"/>
            <a:ext cx="10512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latin typeface="Arial"/>
                <a:ea typeface="Arial"/>
                <a:cs typeface="Arial"/>
                <a:sym typeface="Arial"/>
              </a:rPr>
              <a:t>Before you even try to use AI, remember this</a:t>
            </a:r>
            <a:endParaRPr sz="3300">
              <a:latin typeface="Arial"/>
              <a:ea typeface="Arial"/>
              <a:cs typeface="Arial"/>
              <a:sym typeface="Arial"/>
            </a:endParaRPr>
          </a:p>
        </p:txBody>
      </p:sp>
      <p:sp>
        <p:nvSpPr>
          <p:cNvPr id="299" name="Google Shape;299;p35"/>
          <p:cNvSpPr txBox="1"/>
          <p:nvPr>
            <p:ph idx="1" type="body"/>
          </p:nvPr>
        </p:nvSpPr>
        <p:spPr>
          <a:xfrm>
            <a:off x="837982" y="1825625"/>
            <a:ext cx="10512900" cy="4351200"/>
          </a:xfrm>
          <a:prstGeom prst="rect">
            <a:avLst/>
          </a:prstGeom>
        </p:spPr>
        <p:txBody>
          <a:bodyPr anchorCtr="0" anchor="t" bIns="45700" lIns="91425" spcFirstLastPara="1" rIns="91425" wrap="square" tIns="45700">
            <a:normAutofit/>
          </a:bodyPr>
          <a:lstStyle/>
          <a:p>
            <a:pPr indent="-406336" lvl="0" marL="457200" rtl="0" algn="l">
              <a:spcBef>
                <a:spcPts val="1000"/>
              </a:spcBef>
              <a:spcAft>
                <a:spcPts val="0"/>
              </a:spcAft>
              <a:buSzPts val="2799"/>
              <a:buChar char="•"/>
            </a:pPr>
            <a:r>
              <a:rPr lang="en-US"/>
              <a:t>Juniors,:</a:t>
            </a:r>
            <a:endParaRPr/>
          </a:p>
          <a:p>
            <a:pPr indent="-380936" lvl="1" marL="914400" rtl="0" algn="l">
              <a:spcBef>
                <a:spcPts val="0"/>
              </a:spcBef>
              <a:spcAft>
                <a:spcPts val="0"/>
              </a:spcAft>
              <a:buSzPts val="2399"/>
              <a:buChar char="•"/>
            </a:pPr>
            <a:r>
              <a:rPr lang="en-US"/>
              <a:t>Using AI as a tool to do work for you is harmful. You will not grow that way. </a:t>
            </a:r>
            <a:endParaRPr/>
          </a:p>
          <a:p>
            <a:pPr indent="-380936" lvl="1" marL="914400" rtl="0" algn="l">
              <a:spcBef>
                <a:spcPts val="0"/>
              </a:spcBef>
              <a:spcAft>
                <a:spcPts val="0"/>
              </a:spcAft>
              <a:buSzPts val="2399"/>
              <a:buChar char="•"/>
            </a:pPr>
            <a:r>
              <a:rPr lang="en-US"/>
              <a:t>Use AI to improve your learning, for it to explain concepts at different levels, give you small guidance.</a:t>
            </a:r>
            <a:endParaRPr/>
          </a:p>
          <a:p>
            <a:pPr indent="-380936" lvl="1" marL="914400" rtl="0" algn="l">
              <a:spcBef>
                <a:spcPts val="0"/>
              </a:spcBef>
              <a:spcAft>
                <a:spcPts val="0"/>
              </a:spcAft>
              <a:buSzPts val="2399"/>
              <a:buChar char="•"/>
            </a:pPr>
            <a:r>
              <a:rPr lang="en-US"/>
              <a:t>Don’t forget to double check with a senior whether the advice is legit.</a:t>
            </a:r>
            <a:endParaRPr/>
          </a:p>
          <a:p>
            <a:pPr indent="-380936" lvl="1" marL="914400" rtl="0" algn="l">
              <a:spcBef>
                <a:spcPts val="0"/>
              </a:spcBef>
              <a:spcAft>
                <a:spcPts val="0"/>
              </a:spcAft>
              <a:buSzPts val="2399"/>
              <a:buChar char="•"/>
            </a:pPr>
            <a:r>
              <a:rPr lang="en-US"/>
              <a:t>Don’t challenge AI, because it won’t fight back.</a:t>
            </a:r>
            <a:endParaRPr/>
          </a:p>
          <a:p>
            <a:pPr indent="-406336" lvl="0" marL="457200" rtl="0" algn="l">
              <a:spcBef>
                <a:spcPts val="0"/>
              </a:spcBef>
              <a:spcAft>
                <a:spcPts val="0"/>
              </a:spcAft>
              <a:buSzPts val="2799"/>
              <a:buChar char="•"/>
            </a:pPr>
            <a:r>
              <a:rPr lang="en-US"/>
              <a:t>Seniors,:</a:t>
            </a:r>
            <a:endParaRPr/>
          </a:p>
          <a:p>
            <a:pPr indent="-380936" lvl="1" marL="914400" rtl="0" algn="l">
              <a:spcBef>
                <a:spcPts val="0"/>
              </a:spcBef>
              <a:spcAft>
                <a:spcPts val="0"/>
              </a:spcAft>
              <a:buSzPts val="2399"/>
              <a:buChar char="•"/>
            </a:pPr>
            <a:r>
              <a:rPr lang="en-US"/>
              <a:t>Just as you train juniors, train your AI.</a:t>
            </a:r>
            <a:endParaRPr/>
          </a:p>
          <a:p>
            <a:pPr indent="-380936" lvl="1" marL="914400" rtl="0" algn="l">
              <a:spcBef>
                <a:spcPts val="0"/>
              </a:spcBef>
              <a:spcAft>
                <a:spcPts val="0"/>
              </a:spcAft>
              <a:buSzPts val="2399"/>
              <a:buChar char="•"/>
            </a:pPr>
            <a:r>
              <a:rPr lang="en-US"/>
              <a:t>Don’t just ask for code to be generated and complain it’s bad quality.</a:t>
            </a:r>
            <a:endParaRPr/>
          </a:p>
          <a:p>
            <a:pPr indent="-380936" lvl="1" marL="914400" rtl="0" algn="l">
              <a:spcBef>
                <a:spcPts val="0"/>
              </a:spcBef>
              <a:spcAft>
                <a:spcPts val="0"/>
              </a:spcAft>
              <a:buSzPts val="2399"/>
              <a:buChar char="•"/>
            </a:pPr>
            <a:r>
              <a:rPr lang="en-US"/>
              <a:t>Guide AI to write good code, just like you would a junior.</a:t>
            </a:r>
            <a:endParaRPr/>
          </a:p>
        </p:txBody>
      </p:sp>
      <p:sp>
        <p:nvSpPr>
          <p:cNvPr id="300" name="Google Shape;300;p35"/>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754803" y="593367"/>
            <a:ext cx="106791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SzPts val="990"/>
              <a:buNone/>
            </a:pPr>
            <a:r>
              <a:rPr lang="en-US" sz="3730">
                <a:latin typeface="Impact"/>
                <a:ea typeface="Impact"/>
                <a:cs typeface="Impact"/>
                <a:sym typeface="Impact"/>
              </a:rPr>
              <a:t>About me</a:t>
            </a:r>
            <a:endParaRPr sz="3730">
              <a:latin typeface="Impact"/>
              <a:ea typeface="Impact"/>
              <a:cs typeface="Impact"/>
              <a:sym typeface="Impact"/>
            </a:endParaRPr>
          </a:p>
        </p:txBody>
      </p:sp>
      <p:pic>
        <p:nvPicPr>
          <p:cNvPr id="111" name="Google Shape;111;p18"/>
          <p:cNvPicPr preferRelativeResize="0"/>
          <p:nvPr>
            <p:ph idx="2" type="pic"/>
          </p:nvPr>
        </p:nvPicPr>
        <p:blipFill rotWithShape="1">
          <a:blip r:embed="rId3">
            <a:alphaModFix/>
          </a:blip>
          <a:srcRect b="0" l="0" r="0" t="0"/>
          <a:stretch/>
        </p:blipFill>
        <p:spPr>
          <a:xfrm>
            <a:off x="1070921" y="1856200"/>
            <a:ext cx="2983500" cy="2983500"/>
          </a:xfrm>
          <a:prstGeom prst="ellipse">
            <a:avLst/>
          </a:prstGeom>
        </p:spPr>
      </p:pic>
      <p:sp>
        <p:nvSpPr>
          <p:cNvPr id="112" name="Google Shape;112;p18"/>
          <p:cNvSpPr txBox="1"/>
          <p:nvPr>
            <p:ph idx="3" type="subTitle"/>
          </p:nvPr>
        </p:nvSpPr>
        <p:spPr>
          <a:xfrm>
            <a:off x="1851650" y="5008200"/>
            <a:ext cx="3032100" cy="428100"/>
          </a:xfrm>
          <a:prstGeom prst="rect">
            <a:avLst/>
          </a:prstGeom>
        </p:spPr>
        <p:txBody>
          <a:bodyPr anchorCtr="0" anchor="ctr" bIns="121875" lIns="0" spcFirstLastPara="1" rIns="121875" wrap="square" tIns="119975">
            <a:noAutofit/>
          </a:bodyPr>
          <a:lstStyle/>
          <a:p>
            <a:pPr indent="0" lvl="0" marL="0" rtl="0" algn="l">
              <a:lnSpc>
                <a:spcPct val="80000"/>
              </a:lnSpc>
              <a:spcBef>
                <a:spcPts val="0"/>
              </a:spcBef>
              <a:spcAft>
                <a:spcPts val="0"/>
              </a:spcAft>
              <a:buSzPts val="275"/>
              <a:buNone/>
            </a:pPr>
            <a:r>
              <a:t/>
            </a:r>
            <a:endParaRPr sz="1575"/>
          </a:p>
          <a:p>
            <a:pPr indent="0" lvl="0" marL="0" rtl="0" algn="l">
              <a:lnSpc>
                <a:spcPct val="80000"/>
              </a:lnSpc>
              <a:spcBef>
                <a:spcPts val="1600"/>
              </a:spcBef>
              <a:spcAft>
                <a:spcPts val="0"/>
              </a:spcAft>
              <a:buSzPts val="275"/>
              <a:buNone/>
            </a:pPr>
            <a:r>
              <a:t/>
            </a:r>
            <a:endParaRPr sz="1575"/>
          </a:p>
          <a:p>
            <a:pPr indent="0" lvl="0" marL="0" rtl="0" algn="l">
              <a:lnSpc>
                <a:spcPct val="80000"/>
              </a:lnSpc>
              <a:spcBef>
                <a:spcPts val="1600"/>
              </a:spcBef>
              <a:spcAft>
                <a:spcPts val="0"/>
              </a:spcAft>
              <a:buSzPts val="275"/>
              <a:buNone/>
            </a:pPr>
            <a:r>
              <a:rPr lang="en-US" sz="1575"/>
              <a:t>https://www.linkedin.com/in/almantas-karpavicius/</a:t>
            </a:r>
            <a:endParaRPr sz="1575"/>
          </a:p>
          <a:p>
            <a:pPr indent="0" lvl="0" marL="0" rtl="0" algn="l">
              <a:lnSpc>
                <a:spcPct val="80000"/>
              </a:lnSpc>
              <a:spcBef>
                <a:spcPts val="1600"/>
              </a:spcBef>
              <a:spcAft>
                <a:spcPts val="0"/>
              </a:spcAft>
              <a:buSzPts val="275"/>
              <a:buNone/>
            </a:pPr>
            <a:r>
              <a:rPr lang="en-US" sz="1575"/>
              <a:t>almantusk@gmail.com</a:t>
            </a:r>
            <a:endParaRPr sz="1575"/>
          </a:p>
          <a:p>
            <a:pPr indent="0" lvl="0" marL="0" rtl="0" algn="l">
              <a:lnSpc>
                <a:spcPct val="80000"/>
              </a:lnSpc>
              <a:spcBef>
                <a:spcPts val="1600"/>
              </a:spcBef>
              <a:spcAft>
                <a:spcPts val="1600"/>
              </a:spcAft>
              <a:buSzPts val="275"/>
              <a:buNone/>
            </a:pPr>
            <a:r>
              <a:t/>
            </a:r>
            <a:endParaRPr sz="1575"/>
          </a:p>
        </p:txBody>
      </p:sp>
      <p:sp>
        <p:nvSpPr>
          <p:cNvPr id="113" name="Google Shape;113;p18"/>
          <p:cNvSpPr txBox="1"/>
          <p:nvPr>
            <p:ph idx="4" type="body"/>
          </p:nvPr>
        </p:nvSpPr>
        <p:spPr>
          <a:xfrm>
            <a:off x="4806100" y="1743500"/>
            <a:ext cx="6551100" cy="2519700"/>
          </a:xfrm>
          <a:prstGeom prst="rect">
            <a:avLst/>
          </a:prstGeom>
        </p:spPr>
        <p:txBody>
          <a:bodyPr anchorCtr="0" anchor="t" bIns="121875" lIns="0" spcFirstLastPara="1" rIns="121875" wrap="square" tIns="121875">
            <a:noAutofit/>
          </a:bodyPr>
          <a:lstStyle/>
          <a:p>
            <a:pPr indent="-381000" lvl="0" marL="457200" rtl="0" algn="l">
              <a:spcBef>
                <a:spcPts val="0"/>
              </a:spcBef>
              <a:spcAft>
                <a:spcPts val="0"/>
              </a:spcAft>
              <a:buSzPts val="2400"/>
              <a:buChar char="●"/>
            </a:pPr>
            <a:r>
              <a:rPr lang="en-US"/>
              <a:t>Software Engineering team lead at OAG</a:t>
            </a:r>
            <a:endParaRPr/>
          </a:p>
          <a:p>
            <a:pPr indent="-381000" lvl="0" marL="457200" rtl="0" algn="l">
              <a:spcBef>
                <a:spcPts val="0"/>
              </a:spcBef>
              <a:spcAft>
                <a:spcPts val="0"/>
              </a:spcAft>
              <a:buSzPts val="2400"/>
              <a:buChar char="●"/>
            </a:pPr>
            <a:r>
              <a:rPr lang="en-US"/>
              <a:t>50% managing, 50% developing</a:t>
            </a:r>
            <a:endParaRPr/>
          </a:p>
          <a:p>
            <a:pPr indent="-381000" lvl="0" marL="457200" rtl="0" algn="l">
              <a:spcBef>
                <a:spcPts val="0"/>
              </a:spcBef>
              <a:spcAft>
                <a:spcPts val="0"/>
              </a:spcAft>
              <a:buSzPts val="2400"/>
              <a:buChar char="●"/>
            </a:pPr>
            <a:r>
              <a:rPr lang="en-US"/>
              <a:t>Founder C# Discord with over 9000 members</a:t>
            </a:r>
            <a:endParaRPr/>
          </a:p>
          <a:p>
            <a:pPr indent="-381000" lvl="0" marL="457200" rtl="0" algn="l">
              <a:spcBef>
                <a:spcPts val="0"/>
              </a:spcBef>
              <a:spcAft>
                <a:spcPts val="0"/>
              </a:spcAft>
              <a:buSzPts val="2400"/>
              <a:buChar char="●"/>
            </a:pPr>
            <a:r>
              <a:rPr lang="en-US"/>
              <a:t>Made almost 100 videos about programming</a:t>
            </a:r>
            <a:endParaRPr/>
          </a:p>
          <a:p>
            <a:pPr indent="-381000" lvl="0" marL="457200" rtl="0" algn="l">
              <a:spcBef>
                <a:spcPts val="0"/>
              </a:spcBef>
              <a:spcAft>
                <a:spcPts val="0"/>
              </a:spcAft>
              <a:buSzPts val="2400"/>
              <a:buChar char="●"/>
            </a:pPr>
            <a:r>
              <a:rPr lang="en-US"/>
              <a:t>3-year Microsoft MVP</a:t>
            </a:r>
            <a:endParaRPr/>
          </a:p>
          <a:p>
            <a:pPr indent="-381000" lvl="0" marL="457200" rtl="0" algn="l">
              <a:spcBef>
                <a:spcPts val="0"/>
              </a:spcBef>
              <a:spcAft>
                <a:spcPts val="0"/>
              </a:spcAft>
              <a:buSzPts val="2400"/>
              <a:buChar char="●"/>
            </a:pPr>
            <a:r>
              <a:rPr lang="en-US"/>
              <a:t>Co-author of book “C# Workshop”</a:t>
            </a:r>
            <a:endParaRPr/>
          </a:p>
          <a:p>
            <a:pPr indent="-381000" lvl="0" marL="457200" rtl="0" algn="l">
              <a:spcBef>
                <a:spcPts val="0"/>
              </a:spcBef>
              <a:spcAft>
                <a:spcPts val="0"/>
              </a:spcAft>
              <a:buSzPts val="2400"/>
              <a:buChar char="●"/>
            </a:pPr>
            <a:r>
              <a:rPr lang="en-US"/>
              <a:t>Currently writing a book about AI</a:t>
            </a:r>
            <a:endParaRPr/>
          </a:p>
        </p:txBody>
      </p:sp>
      <p:pic>
        <p:nvPicPr>
          <p:cNvPr id="114" name="Google Shape;114;p18"/>
          <p:cNvPicPr preferRelativeResize="0"/>
          <p:nvPr/>
        </p:nvPicPr>
        <p:blipFill>
          <a:blip r:embed="rId4">
            <a:alphaModFix/>
          </a:blip>
          <a:stretch>
            <a:fillRect/>
          </a:stretch>
        </p:blipFill>
        <p:spPr>
          <a:xfrm>
            <a:off x="1243200" y="4957310"/>
            <a:ext cx="391875" cy="391875"/>
          </a:xfrm>
          <a:prstGeom prst="rect">
            <a:avLst/>
          </a:prstGeom>
          <a:noFill/>
          <a:ln>
            <a:noFill/>
          </a:ln>
        </p:spPr>
      </p:pic>
      <p:pic>
        <p:nvPicPr>
          <p:cNvPr id="115" name="Google Shape;115;p18"/>
          <p:cNvPicPr preferRelativeResize="0"/>
          <p:nvPr/>
        </p:nvPicPr>
        <p:blipFill>
          <a:blip r:embed="rId5">
            <a:alphaModFix/>
          </a:blip>
          <a:stretch>
            <a:fillRect/>
          </a:stretch>
        </p:blipFill>
        <p:spPr>
          <a:xfrm>
            <a:off x="1193563" y="5466775"/>
            <a:ext cx="491150" cy="491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837982" y="365126"/>
            <a:ext cx="10512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t>Back to the importance of testing in AI era</a:t>
            </a:r>
            <a:endParaRPr sz="3300"/>
          </a:p>
        </p:txBody>
      </p:sp>
      <p:sp>
        <p:nvSpPr>
          <p:cNvPr id="307" name="Google Shape;307;p36"/>
          <p:cNvSpPr txBox="1"/>
          <p:nvPr>
            <p:ph idx="1" type="body"/>
          </p:nvPr>
        </p:nvSpPr>
        <p:spPr>
          <a:xfrm>
            <a:off x="837982" y="1825625"/>
            <a:ext cx="105129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500"/>
              <a:t>It takes one good test case to:</a:t>
            </a:r>
            <a:endParaRPr sz="2500"/>
          </a:p>
          <a:p>
            <a:pPr indent="-412686" lvl="0" marL="457200" rtl="0" algn="l">
              <a:spcBef>
                <a:spcPts val="1000"/>
              </a:spcBef>
              <a:spcAft>
                <a:spcPts val="0"/>
              </a:spcAft>
              <a:buSzPts val="2899"/>
              <a:buChar char="•"/>
            </a:pPr>
            <a:r>
              <a:rPr lang="en-US" sz="2500"/>
              <a:t>Generate other test cases</a:t>
            </a:r>
            <a:endParaRPr sz="2500"/>
          </a:p>
          <a:p>
            <a:pPr indent="-412686" lvl="0" marL="457200" rtl="0" algn="l">
              <a:spcBef>
                <a:spcPts val="0"/>
              </a:spcBef>
              <a:spcAft>
                <a:spcPts val="0"/>
              </a:spcAft>
              <a:buSzPts val="2899"/>
              <a:buChar char="•"/>
            </a:pPr>
            <a:r>
              <a:rPr lang="en-US" sz="2500"/>
              <a:t>Generate source code</a:t>
            </a:r>
            <a:endParaRPr sz="2500"/>
          </a:p>
          <a:p>
            <a:pPr indent="-412686" lvl="0" marL="457200" rtl="0" algn="l">
              <a:spcBef>
                <a:spcPts val="0"/>
              </a:spcBef>
              <a:spcAft>
                <a:spcPts val="0"/>
              </a:spcAft>
              <a:buSzPts val="2899"/>
              <a:buChar char="•"/>
            </a:pPr>
            <a:r>
              <a:rPr lang="en-US" sz="2500"/>
              <a:t>Verify whether AI-produced code works</a:t>
            </a:r>
            <a:endParaRPr sz="2500"/>
          </a:p>
          <a:p>
            <a:pPr indent="0" lvl="0" marL="0" rtl="0" algn="l">
              <a:spcBef>
                <a:spcPts val="1000"/>
              </a:spcBef>
              <a:spcAft>
                <a:spcPts val="0"/>
              </a:spcAft>
              <a:buNone/>
            </a:pPr>
            <a:r>
              <a:t/>
            </a:r>
            <a:endParaRPr sz="2500"/>
          </a:p>
        </p:txBody>
      </p:sp>
      <p:sp>
        <p:nvSpPr>
          <p:cNvPr id="308" name="Google Shape;308;p36"/>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ph type="title"/>
          </p:nvPr>
        </p:nvSpPr>
        <p:spPr>
          <a:xfrm>
            <a:off x="367282" y="365126"/>
            <a:ext cx="10512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53535"/>
              </a:buClr>
              <a:buSzPts val="4400"/>
              <a:buFont typeface="Calibri"/>
              <a:buNone/>
            </a:pPr>
            <a:r>
              <a:rPr lang="en-US" sz="3300">
                <a:latin typeface="Impact"/>
                <a:ea typeface="Impact"/>
                <a:cs typeface="Impact"/>
                <a:sym typeface="Impact"/>
              </a:rPr>
              <a:t>Thank you!</a:t>
            </a:r>
            <a:endParaRPr sz="3300">
              <a:latin typeface="Impact"/>
              <a:ea typeface="Impact"/>
              <a:cs typeface="Impact"/>
              <a:sym typeface="Impact"/>
            </a:endParaRPr>
          </a:p>
        </p:txBody>
      </p:sp>
      <p:sp>
        <p:nvSpPr>
          <p:cNvPr id="314" name="Google Shape;314;p37"/>
          <p:cNvSpPr txBox="1"/>
          <p:nvPr>
            <p:ph idx="1" type="body"/>
          </p:nvPr>
        </p:nvSpPr>
        <p:spPr>
          <a:xfrm>
            <a:off x="727100" y="1870350"/>
            <a:ext cx="74715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353535"/>
              </a:buClr>
              <a:buSzPts val="3200"/>
              <a:buNone/>
            </a:pPr>
            <a:r>
              <a:t/>
            </a:r>
            <a:endParaRPr/>
          </a:p>
          <a:p>
            <a:pPr indent="0" lvl="0" marL="0" rtl="0" algn="l">
              <a:lnSpc>
                <a:spcPct val="90000"/>
              </a:lnSpc>
              <a:spcBef>
                <a:spcPts val="1000"/>
              </a:spcBef>
              <a:spcAft>
                <a:spcPts val="0"/>
              </a:spcAft>
              <a:buClr>
                <a:srgbClr val="353535"/>
              </a:buClr>
              <a:buSzPts val="2799"/>
              <a:buNone/>
            </a:pPr>
            <a:r>
              <a:t/>
            </a:r>
            <a:endParaRPr/>
          </a:p>
          <a:p>
            <a:pPr indent="0" lvl="0" marL="0" rtl="0" algn="l">
              <a:lnSpc>
                <a:spcPct val="90000"/>
              </a:lnSpc>
              <a:spcBef>
                <a:spcPts val="1000"/>
              </a:spcBef>
              <a:spcAft>
                <a:spcPts val="0"/>
              </a:spcAft>
              <a:buClr>
                <a:srgbClr val="353535"/>
              </a:buClr>
              <a:buSzPts val="2700"/>
              <a:buNone/>
            </a:pPr>
            <a:r>
              <a:t/>
            </a:r>
            <a:endParaRPr/>
          </a:p>
          <a:p>
            <a:pPr indent="0" lvl="0" marL="457200" rtl="0" algn="l">
              <a:spcBef>
                <a:spcPts val="1000"/>
              </a:spcBef>
              <a:spcAft>
                <a:spcPts val="0"/>
              </a:spcAft>
              <a:buNone/>
            </a:pPr>
            <a:r>
              <a:rPr lang="en-US" u="sng">
                <a:solidFill>
                  <a:schemeClr val="accent5"/>
                </a:solidFill>
                <a:hlinkClick r:id="rId3">
                  <a:extLst>
                    <a:ext uri="{A12FA001-AC4F-418D-AE19-62706E023703}">
                      <ahyp:hlinkClr val="tx"/>
                    </a:ext>
                  </a:extLst>
                </a:hlinkClick>
              </a:rPr>
              <a:t>https://github.com/Almantask/tests-with-ai</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rPr lang="en-US" u="sng">
                <a:solidFill>
                  <a:schemeClr val="accent5"/>
                </a:solidFill>
                <a:hlinkClick r:id="rId4">
                  <a:extLst>
                    <a:ext uri="{A12FA001-AC4F-418D-AE19-62706E023703}">
                      <ahyp:hlinkClr val="tx"/>
                    </a:ext>
                  </a:extLst>
                </a:hlinkClick>
              </a:rPr>
              <a:t>almantusk@gmail.com</a:t>
            </a:r>
            <a:endParaRPr/>
          </a:p>
          <a:p>
            <a:pPr indent="0" lvl="0" marL="457200" rtl="0" algn="l">
              <a:spcBef>
                <a:spcPts val="1000"/>
              </a:spcBef>
              <a:spcAft>
                <a:spcPts val="0"/>
              </a:spcAft>
              <a:buClr>
                <a:schemeClr val="dk1"/>
              </a:buClr>
              <a:buSzPts val="1100"/>
              <a:buFont typeface="Arial"/>
              <a:buNone/>
            </a:pPr>
            <a:r>
              <a:t/>
            </a:r>
            <a:endParaRPr/>
          </a:p>
          <a:p>
            <a:pPr indent="0" lvl="0" marL="457200" rtl="0" algn="l">
              <a:lnSpc>
                <a:spcPct val="90000"/>
              </a:lnSpc>
              <a:spcBef>
                <a:spcPts val="1000"/>
              </a:spcBef>
              <a:spcAft>
                <a:spcPts val="0"/>
              </a:spcAft>
              <a:buNone/>
            </a:pPr>
            <a:r>
              <a:rPr lang="en-US" sz="2400" u="sng">
                <a:solidFill>
                  <a:schemeClr val="hlink"/>
                </a:solidFill>
                <a:hlinkClick r:id="rId5"/>
              </a:rPr>
              <a:t>https://www.linkedin.com/in/almantas-karpavicius/</a:t>
            </a:r>
            <a:endParaRPr sz="2400"/>
          </a:p>
          <a:p>
            <a:pPr indent="0" lvl="0" marL="0" rtl="0" algn="l">
              <a:lnSpc>
                <a:spcPct val="90000"/>
              </a:lnSpc>
              <a:spcBef>
                <a:spcPts val="1000"/>
              </a:spcBef>
              <a:spcAft>
                <a:spcPts val="0"/>
              </a:spcAft>
              <a:buClr>
                <a:srgbClr val="353535"/>
              </a:buClr>
              <a:buSzPts val="2799"/>
              <a:buNone/>
            </a:pPr>
            <a:r>
              <a:t/>
            </a:r>
            <a:endParaRPr/>
          </a:p>
          <a:p>
            <a:pPr indent="-50794" lvl="0" marL="228531" rtl="0" algn="l">
              <a:lnSpc>
                <a:spcPct val="90000"/>
              </a:lnSpc>
              <a:spcBef>
                <a:spcPts val="1000"/>
              </a:spcBef>
              <a:spcAft>
                <a:spcPts val="0"/>
              </a:spcAft>
              <a:buClr>
                <a:srgbClr val="353535"/>
              </a:buClr>
              <a:buSzPts val="2799"/>
              <a:buNone/>
            </a:pPr>
            <a:r>
              <a:t/>
            </a:r>
            <a:endParaRPr/>
          </a:p>
        </p:txBody>
      </p:sp>
      <p:sp>
        <p:nvSpPr>
          <p:cNvPr id="315" name="Google Shape;315;p37"/>
          <p:cNvSpPr txBox="1"/>
          <p:nvPr>
            <p:ph idx="12" type="sldNum"/>
          </p:nvPr>
        </p:nvSpPr>
        <p:spPr>
          <a:xfrm>
            <a:off x="8608357" y="6356351"/>
            <a:ext cx="2742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pic>
        <p:nvPicPr>
          <p:cNvPr id="316" name="Google Shape;316;p37"/>
          <p:cNvPicPr preferRelativeResize="0"/>
          <p:nvPr/>
        </p:nvPicPr>
        <p:blipFill>
          <a:blip r:embed="rId6">
            <a:alphaModFix/>
          </a:blip>
          <a:stretch>
            <a:fillRect/>
          </a:stretch>
        </p:blipFill>
        <p:spPr>
          <a:xfrm>
            <a:off x="776738" y="4884735"/>
            <a:ext cx="391875" cy="391875"/>
          </a:xfrm>
          <a:prstGeom prst="rect">
            <a:avLst/>
          </a:prstGeom>
          <a:noFill/>
          <a:ln>
            <a:noFill/>
          </a:ln>
        </p:spPr>
      </p:pic>
      <p:pic>
        <p:nvPicPr>
          <p:cNvPr id="317" name="Google Shape;317;p37"/>
          <p:cNvPicPr preferRelativeResize="0"/>
          <p:nvPr/>
        </p:nvPicPr>
        <p:blipFill>
          <a:blip r:embed="rId7">
            <a:alphaModFix/>
          </a:blip>
          <a:stretch>
            <a:fillRect/>
          </a:stretch>
        </p:blipFill>
        <p:spPr>
          <a:xfrm>
            <a:off x="727100" y="4025950"/>
            <a:ext cx="491150" cy="491150"/>
          </a:xfrm>
          <a:prstGeom prst="rect">
            <a:avLst/>
          </a:prstGeom>
          <a:noFill/>
          <a:ln>
            <a:noFill/>
          </a:ln>
        </p:spPr>
      </p:pic>
      <p:pic>
        <p:nvPicPr>
          <p:cNvPr id="318" name="Google Shape;318;p37"/>
          <p:cNvPicPr preferRelativeResize="0"/>
          <p:nvPr/>
        </p:nvPicPr>
        <p:blipFill>
          <a:blip r:embed="rId8">
            <a:alphaModFix/>
          </a:blip>
          <a:stretch>
            <a:fillRect/>
          </a:stretch>
        </p:blipFill>
        <p:spPr>
          <a:xfrm>
            <a:off x="662726" y="3156400"/>
            <a:ext cx="555525" cy="555549"/>
          </a:xfrm>
          <a:prstGeom prst="rect">
            <a:avLst/>
          </a:prstGeom>
          <a:noFill/>
          <a:ln>
            <a:noFill/>
          </a:ln>
        </p:spPr>
      </p:pic>
      <p:sp>
        <p:nvSpPr>
          <p:cNvPr id="319" name="Google Shape;319;p37"/>
          <p:cNvSpPr txBox="1"/>
          <p:nvPr/>
        </p:nvSpPr>
        <p:spPr>
          <a:xfrm>
            <a:off x="367275" y="1870350"/>
            <a:ext cx="3000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200">
                <a:solidFill>
                  <a:srgbClr val="353535"/>
                </a:solidFill>
              </a:rPr>
              <a:t>Questions?</a:t>
            </a:r>
            <a:endParaRPr/>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7F6"/>
        </a:solidFill>
      </p:bgPr>
    </p:bg>
    <p:spTree>
      <p:nvGrpSpPr>
        <p:cNvPr id="120" name="Shape 120"/>
        <p:cNvGrpSpPr/>
        <p:nvPr/>
      </p:nvGrpSpPr>
      <p:grpSpPr>
        <a:xfrm>
          <a:off x="0" y="0"/>
          <a:ext cx="0" cy="0"/>
          <a:chOff x="0" y="0"/>
          <a:chExt cx="0" cy="0"/>
        </a:xfrm>
      </p:grpSpPr>
      <p:sp>
        <p:nvSpPr>
          <p:cNvPr id="121" name="Google Shape;121;p19"/>
          <p:cNvSpPr txBox="1"/>
          <p:nvPr>
            <p:ph type="title"/>
          </p:nvPr>
        </p:nvSpPr>
        <p:spPr>
          <a:xfrm>
            <a:off x="754878" y="771842"/>
            <a:ext cx="10679100" cy="763500"/>
          </a:xfrm>
          <a:prstGeom prst="rect">
            <a:avLst/>
          </a:prstGeom>
        </p:spPr>
        <p:txBody>
          <a:bodyPr anchorCtr="0" anchor="t" bIns="121875" lIns="121875" spcFirstLastPara="1" rIns="121875" wrap="square" tIns="121875">
            <a:normAutofit fontScale="90000"/>
          </a:bodyPr>
          <a:lstStyle/>
          <a:p>
            <a:pPr indent="0" lvl="0" marL="0" rtl="0" algn="ctr">
              <a:spcBef>
                <a:spcPts val="0"/>
              </a:spcBef>
              <a:spcAft>
                <a:spcPts val="0"/>
              </a:spcAft>
              <a:buNone/>
            </a:pPr>
            <a:r>
              <a:rPr lang="en-US">
                <a:solidFill>
                  <a:srgbClr val="08170F"/>
                </a:solidFill>
                <a:latin typeface="Impact"/>
                <a:ea typeface="Impact"/>
                <a:cs typeface="Impact"/>
                <a:sym typeface="Impact"/>
              </a:rPr>
              <a:t>Key Promises of This Presentation</a:t>
            </a:r>
            <a:endParaRPr>
              <a:solidFill>
                <a:srgbClr val="08170F"/>
              </a:solidFill>
              <a:latin typeface="Impact"/>
              <a:ea typeface="Impact"/>
              <a:cs typeface="Impact"/>
              <a:sym typeface="Impact"/>
            </a:endParaRPr>
          </a:p>
        </p:txBody>
      </p:sp>
      <p:sp>
        <p:nvSpPr>
          <p:cNvPr id="122" name="Google Shape;122;p19"/>
          <p:cNvSpPr txBox="1"/>
          <p:nvPr>
            <p:ph idx="12" type="sldNum"/>
          </p:nvPr>
        </p:nvSpPr>
        <p:spPr>
          <a:xfrm>
            <a:off x="10702623" y="6217622"/>
            <a:ext cx="731400" cy="524700"/>
          </a:xfrm>
          <a:prstGeom prst="rect">
            <a:avLst/>
          </a:prstGeom>
        </p:spPr>
        <p:txBody>
          <a:bodyPr anchorCtr="0" anchor="ctr" bIns="121875" lIns="121875" spcFirstLastPara="1" rIns="121875" wrap="square" tIns="121875">
            <a:norm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19"/>
          <p:cNvSpPr txBox="1"/>
          <p:nvPr>
            <p:ph idx="1" type="body"/>
          </p:nvPr>
        </p:nvSpPr>
        <p:spPr>
          <a:xfrm>
            <a:off x="1006325" y="3117923"/>
            <a:ext cx="2920500" cy="2295600"/>
          </a:xfrm>
          <a:prstGeom prst="rect">
            <a:avLst/>
          </a:prstGeom>
        </p:spPr>
        <p:txBody>
          <a:bodyPr anchorCtr="0" anchor="ctr" bIns="121875" lIns="121875" spcFirstLastPara="1" rIns="121875" wrap="square" tIns="121875">
            <a:noAutofit/>
          </a:bodyPr>
          <a:lstStyle/>
          <a:p>
            <a:pPr indent="0" lvl="0" marL="0" rtl="0" algn="l">
              <a:spcBef>
                <a:spcPts val="0"/>
              </a:spcBef>
              <a:spcAft>
                <a:spcPts val="1600"/>
              </a:spcAft>
              <a:buNone/>
            </a:pPr>
            <a:r>
              <a:rPr lang="en-US" sz="1800">
                <a:solidFill>
                  <a:srgbClr val="233E30"/>
                </a:solidFill>
              </a:rPr>
              <a:t>Get universally applicable tips and tricks when it comes to prompt engineering</a:t>
            </a:r>
            <a:endParaRPr sz="1800">
              <a:solidFill>
                <a:srgbClr val="233E30"/>
              </a:solidFill>
            </a:endParaRPr>
          </a:p>
        </p:txBody>
      </p:sp>
      <p:sp>
        <p:nvSpPr>
          <p:cNvPr id="124" name="Google Shape;124;p19"/>
          <p:cNvSpPr txBox="1"/>
          <p:nvPr>
            <p:ph idx="2" type="body"/>
          </p:nvPr>
        </p:nvSpPr>
        <p:spPr>
          <a:xfrm>
            <a:off x="4606000" y="3320572"/>
            <a:ext cx="3014400" cy="1890300"/>
          </a:xfrm>
          <a:prstGeom prst="rect">
            <a:avLst/>
          </a:prstGeom>
        </p:spPr>
        <p:txBody>
          <a:bodyPr anchorCtr="0" anchor="ctr" bIns="121875" lIns="121875" spcFirstLastPara="1" rIns="121875" wrap="square" tIns="121875">
            <a:noAutofit/>
          </a:bodyPr>
          <a:lstStyle/>
          <a:p>
            <a:pPr indent="0" lvl="0" marL="0" rtl="0" algn="l">
              <a:spcBef>
                <a:spcPts val="0"/>
              </a:spcBef>
              <a:spcAft>
                <a:spcPts val="1600"/>
              </a:spcAft>
              <a:buNone/>
            </a:pPr>
            <a:r>
              <a:rPr lang="en-US" sz="1800">
                <a:solidFill>
                  <a:srgbClr val="233E30"/>
                </a:solidFill>
              </a:rPr>
              <a:t>Understand the importance of Behavior-Driven Development (BDD) and Test-Driven Development (TDD) in the context of AI.</a:t>
            </a:r>
            <a:endParaRPr sz="1800">
              <a:solidFill>
                <a:srgbClr val="233E30"/>
              </a:solidFill>
            </a:endParaRPr>
          </a:p>
        </p:txBody>
      </p:sp>
      <p:sp>
        <p:nvSpPr>
          <p:cNvPr id="125" name="Google Shape;125;p19"/>
          <p:cNvSpPr txBox="1"/>
          <p:nvPr>
            <p:ph idx="3" type="body"/>
          </p:nvPr>
        </p:nvSpPr>
        <p:spPr>
          <a:xfrm>
            <a:off x="8196275" y="3480321"/>
            <a:ext cx="3014400" cy="1570800"/>
          </a:xfrm>
          <a:prstGeom prst="rect">
            <a:avLst/>
          </a:prstGeom>
        </p:spPr>
        <p:txBody>
          <a:bodyPr anchorCtr="0" anchor="ctr" bIns="121875" lIns="121875" spcFirstLastPara="1" rIns="121875" wrap="square" tIns="121875">
            <a:noAutofit/>
          </a:bodyPr>
          <a:lstStyle/>
          <a:p>
            <a:pPr indent="0" lvl="0" marL="0" rtl="0" algn="l">
              <a:spcBef>
                <a:spcPts val="0"/>
              </a:spcBef>
              <a:spcAft>
                <a:spcPts val="1600"/>
              </a:spcAft>
              <a:buNone/>
            </a:pPr>
            <a:r>
              <a:rPr lang="en-US" sz="1800">
                <a:solidFill>
                  <a:srgbClr val="233E30"/>
                </a:solidFill>
              </a:rPr>
              <a:t>See demos where all of this helps to solve real* problems</a:t>
            </a:r>
            <a:endParaRPr sz="1800">
              <a:solidFill>
                <a:srgbClr val="233E3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ABCA"/>
        </a:solidFill>
      </p:bgPr>
    </p:bg>
    <p:spTree>
      <p:nvGrpSpPr>
        <p:cNvPr id="129" name="Shape 129"/>
        <p:cNvGrpSpPr/>
        <p:nvPr/>
      </p:nvGrpSpPr>
      <p:grpSpPr>
        <a:xfrm>
          <a:off x="0" y="0"/>
          <a:ext cx="0" cy="0"/>
          <a:chOff x="0" y="0"/>
          <a:chExt cx="0" cy="0"/>
        </a:xfrm>
      </p:grpSpPr>
      <p:sp>
        <p:nvSpPr>
          <p:cNvPr id="130" name="Google Shape;130;p20"/>
          <p:cNvSpPr txBox="1"/>
          <p:nvPr>
            <p:ph type="title"/>
          </p:nvPr>
        </p:nvSpPr>
        <p:spPr>
          <a:xfrm>
            <a:off x="7711620" y="1768409"/>
            <a:ext cx="4086300" cy="2889000"/>
          </a:xfrm>
          <a:prstGeom prst="rect">
            <a:avLst/>
          </a:prstGeom>
          <a:noFill/>
          <a:ln>
            <a:noFill/>
          </a:ln>
        </p:spPr>
        <p:txBody>
          <a:bodyPr anchorCtr="0" anchor="b" bIns="45700" lIns="91425" spcFirstLastPara="1" rIns="91425" wrap="square" tIns="45700">
            <a:normAutofit/>
          </a:bodyPr>
          <a:lstStyle/>
          <a:p>
            <a:pPr indent="0" lvl="0" marL="0" rtl="0" algn="l">
              <a:lnSpc>
                <a:spcPct val="115000"/>
              </a:lnSpc>
              <a:spcBef>
                <a:spcPts val="0"/>
              </a:spcBef>
              <a:spcAft>
                <a:spcPts val="0"/>
              </a:spcAft>
              <a:buClr>
                <a:schemeClr val="lt1"/>
              </a:buClr>
              <a:buSzPts val="5300"/>
              <a:buFont typeface="Calibri"/>
              <a:buNone/>
            </a:pPr>
            <a:r>
              <a:rPr lang="en-US" sz="4000">
                <a:solidFill>
                  <a:schemeClr val="lt1"/>
                </a:solidFill>
                <a:latin typeface="Impact"/>
                <a:ea typeface="Impact"/>
                <a:cs typeface="Impact"/>
                <a:sym typeface="Impact"/>
              </a:rPr>
              <a:t>Demo</a:t>
            </a:r>
            <a:br>
              <a:rPr lang="en-US" sz="4000">
                <a:solidFill>
                  <a:schemeClr val="lt1"/>
                </a:solidFill>
                <a:latin typeface="Impact"/>
                <a:ea typeface="Impact"/>
                <a:cs typeface="Impact"/>
                <a:sym typeface="Impact"/>
              </a:rPr>
            </a:br>
            <a:endParaRPr sz="4000">
              <a:solidFill>
                <a:schemeClr val="lt1"/>
              </a:solidFill>
              <a:latin typeface="Impact"/>
              <a:ea typeface="Impact"/>
              <a:cs typeface="Impact"/>
              <a:sym typeface="Impact"/>
            </a:endParaRPr>
          </a:p>
        </p:txBody>
      </p:sp>
      <p:sp>
        <p:nvSpPr>
          <p:cNvPr id="131" name="Google Shape;131;p20"/>
          <p:cNvSpPr/>
          <p:nvPr/>
        </p:nvSpPr>
        <p:spPr>
          <a:xfrm rot="10800000">
            <a:off x="-1871" y="0"/>
            <a:ext cx="7188051" cy="6858000"/>
          </a:xfrm>
          <a:custGeom>
            <a:rect b="b" l="l" r="r" t="t"/>
            <a:pathLst>
              <a:path extrusionOk="0" h="6858000" w="7188051">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2" name="Google Shape;132;p20"/>
          <p:cNvPicPr preferRelativeResize="0"/>
          <p:nvPr/>
        </p:nvPicPr>
        <p:blipFill rotWithShape="1">
          <a:blip r:embed="rId3">
            <a:alphaModFix/>
          </a:blip>
          <a:srcRect b="0" l="19024" r="19024" t="0"/>
          <a:stretch/>
        </p:blipFill>
        <p:spPr>
          <a:xfrm>
            <a:off x="20" y="10"/>
            <a:ext cx="7028495" cy="6858000"/>
          </a:xfrm>
          <a:custGeom>
            <a:rect b="b" l="l" r="r" t="t"/>
            <a:pathLst>
              <a:path extrusionOk="0" h="6858000" w="7028495">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54803" y="593367"/>
            <a:ext cx="10679100" cy="763500"/>
          </a:xfrm>
          <a:prstGeom prst="rect">
            <a:avLst/>
          </a:prstGeom>
        </p:spPr>
        <p:txBody>
          <a:bodyPr anchorCtr="0" anchor="t" bIns="121875" lIns="121875" spcFirstLastPara="1" rIns="121875" wrap="square" tIns="121875">
            <a:normAutofit fontScale="90000"/>
          </a:bodyPr>
          <a:lstStyle/>
          <a:p>
            <a:pPr indent="0" lvl="0" marL="0" rtl="0" algn="l">
              <a:spcBef>
                <a:spcPts val="0"/>
              </a:spcBef>
              <a:spcAft>
                <a:spcPts val="0"/>
              </a:spcAft>
              <a:buNone/>
            </a:pPr>
            <a:r>
              <a:rPr lang="en-US">
                <a:latin typeface="Impact"/>
                <a:ea typeface="Impact"/>
                <a:cs typeface="Impact"/>
                <a:sym typeface="Impact"/>
              </a:rPr>
              <a:t>My Setup</a:t>
            </a:r>
            <a:endParaRPr>
              <a:latin typeface="Impact"/>
              <a:ea typeface="Impact"/>
              <a:cs typeface="Impact"/>
              <a:sym typeface="Impact"/>
            </a:endParaRPr>
          </a:p>
        </p:txBody>
      </p:sp>
      <p:sp>
        <p:nvSpPr>
          <p:cNvPr id="139" name="Google Shape;139;p21"/>
          <p:cNvSpPr txBox="1"/>
          <p:nvPr>
            <p:ph idx="4" type="body"/>
          </p:nvPr>
        </p:nvSpPr>
        <p:spPr>
          <a:xfrm>
            <a:off x="4740350" y="2253050"/>
            <a:ext cx="6551100" cy="2519700"/>
          </a:xfrm>
          <a:prstGeom prst="rect">
            <a:avLst/>
          </a:prstGeom>
        </p:spPr>
        <p:txBody>
          <a:bodyPr anchorCtr="0" anchor="ctr" bIns="121875" lIns="0" spcFirstLastPara="1" rIns="121875" wrap="square" tIns="121875">
            <a:noAutofit/>
          </a:bodyPr>
          <a:lstStyle/>
          <a:p>
            <a:pPr indent="-381000" lvl="0" marL="457200" rtl="0" algn="l">
              <a:spcBef>
                <a:spcPts val="0"/>
              </a:spcBef>
              <a:spcAft>
                <a:spcPts val="0"/>
              </a:spcAft>
              <a:buSzPts val="2400"/>
              <a:buChar char="●"/>
            </a:pPr>
            <a:r>
              <a:rPr lang="en-US"/>
              <a:t>GitHub copilot</a:t>
            </a:r>
            <a:endParaRPr/>
          </a:p>
          <a:p>
            <a:pPr indent="-381000" lvl="0" marL="457200" rtl="0" algn="l">
              <a:spcBef>
                <a:spcPts val="0"/>
              </a:spcBef>
              <a:spcAft>
                <a:spcPts val="0"/>
              </a:spcAft>
              <a:buSzPts val="2400"/>
              <a:buChar char="●"/>
            </a:pPr>
            <a:r>
              <a:rPr lang="en-US"/>
              <a:t>ChatGPT 4o</a:t>
            </a:r>
            <a:endParaRPr/>
          </a:p>
          <a:p>
            <a:pPr indent="-381000" lvl="0" marL="457200" rtl="0" algn="l">
              <a:spcBef>
                <a:spcPts val="0"/>
              </a:spcBef>
              <a:spcAft>
                <a:spcPts val="0"/>
              </a:spcAft>
              <a:buSzPts val="2400"/>
              <a:buChar char="●"/>
            </a:pPr>
            <a:r>
              <a:rPr lang="en-US"/>
              <a:t>Visual Studio Community (latest)</a:t>
            </a:r>
            <a:endParaRPr/>
          </a:p>
          <a:p>
            <a:pPr indent="-381000" lvl="0" marL="457200" rtl="0" algn="l">
              <a:spcBef>
                <a:spcPts val="0"/>
              </a:spcBef>
              <a:spcAft>
                <a:spcPts val="0"/>
              </a:spcAft>
              <a:buSzPts val="2400"/>
              <a:buChar char="●"/>
            </a:pPr>
            <a:r>
              <a:rPr lang="en-US"/>
              <a:t>Specflow (latest)</a:t>
            </a:r>
            <a:endParaRPr/>
          </a:p>
          <a:p>
            <a:pPr indent="-381000" lvl="0" marL="457200" rtl="0" algn="l">
              <a:spcBef>
                <a:spcPts val="0"/>
              </a:spcBef>
              <a:spcAft>
                <a:spcPts val="0"/>
              </a:spcAft>
              <a:buSzPts val="2400"/>
              <a:buChar char="●"/>
            </a:pPr>
            <a:r>
              <a:rPr lang="en-US"/>
              <a:t>.NET 6 and .NET 8</a:t>
            </a:r>
            <a:endParaRPr/>
          </a:p>
          <a:p>
            <a:pPr indent="-381000" lvl="0" marL="457200" rtl="0" algn="l">
              <a:spcBef>
                <a:spcPts val="0"/>
              </a:spcBef>
              <a:spcAft>
                <a:spcPts val="0"/>
              </a:spcAft>
              <a:buSzPts val="2400"/>
              <a:buChar char="●"/>
            </a:pPr>
            <a:r>
              <a:rPr lang="en-US"/>
              <a:t>C#</a:t>
            </a:r>
            <a:endParaRPr/>
          </a:p>
          <a:p>
            <a:pPr indent="-381000" lvl="0" marL="457200" rtl="0" algn="l">
              <a:spcBef>
                <a:spcPts val="0"/>
              </a:spcBef>
              <a:spcAft>
                <a:spcPts val="0"/>
              </a:spcAft>
              <a:buSzPts val="2400"/>
              <a:buChar char="●"/>
            </a:pPr>
            <a:r>
              <a:rPr lang="en-US" u="sng">
                <a:solidFill>
                  <a:schemeClr val="hlink"/>
                </a:solidFill>
                <a:hlinkClick r:id="rId3"/>
              </a:rPr>
              <a:t>https://github.com/Almantask/tests-with-ai</a:t>
            </a:r>
            <a:endParaRPr/>
          </a:p>
        </p:txBody>
      </p:sp>
      <p:pic>
        <p:nvPicPr>
          <p:cNvPr id="140" name="Google Shape;140;p21"/>
          <p:cNvPicPr preferRelativeResize="0"/>
          <p:nvPr/>
        </p:nvPicPr>
        <p:blipFill>
          <a:blip r:embed="rId4">
            <a:alphaModFix/>
          </a:blip>
          <a:stretch>
            <a:fillRect/>
          </a:stretch>
        </p:blipFill>
        <p:spPr>
          <a:xfrm>
            <a:off x="994000" y="1570349"/>
            <a:ext cx="1387725" cy="1387725"/>
          </a:xfrm>
          <a:prstGeom prst="rect">
            <a:avLst/>
          </a:prstGeom>
          <a:noFill/>
          <a:ln>
            <a:noFill/>
          </a:ln>
        </p:spPr>
      </p:pic>
      <p:pic>
        <p:nvPicPr>
          <p:cNvPr id="141" name="Google Shape;141;p21"/>
          <p:cNvPicPr preferRelativeResize="0"/>
          <p:nvPr/>
        </p:nvPicPr>
        <p:blipFill>
          <a:blip r:embed="rId5">
            <a:alphaModFix/>
          </a:blip>
          <a:stretch>
            <a:fillRect/>
          </a:stretch>
        </p:blipFill>
        <p:spPr>
          <a:xfrm>
            <a:off x="956275" y="3171550"/>
            <a:ext cx="1387726" cy="1387724"/>
          </a:xfrm>
          <a:prstGeom prst="rect">
            <a:avLst/>
          </a:prstGeom>
          <a:noFill/>
          <a:ln>
            <a:noFill/>
          </a:ln>
        </p:spPr>
      </p:pic>
      <p:pic>
        <p:nvPicPr>
          <p:cNvPr id="142" name="Google Shape;142;p21"/>
          <p:cNvPicPr preferRelativeResize="0"/>
          <p:nvPr/>
        </p:nvPicPr>
        <p:blipFill>
          <a:blip r:embed="rId6">
            <a:alphaModFix/>
          </a:blip>
          <a:stretch>
            <a:fillRect/>
          </a:stretch>
        </p:blipFill>
        <p:spPr>
          <a:xfrm>
            <a:off x="2654850" y="1652825"/>
            <a:ext cx="1222776" cy="1222776"/>
          </a:xfrm>
          <a:prstGeom prst="rect">
            <a:avLst/>
          </a:prstGeom>
          <a:noFill/>
          <a:ln>
            <a:noFill/>
          </a:ln>
        </p:spPr>
      </p:pic>
      <p:pic>
        <p:nvPicPr>
          <p:cNvPr id="143" name="Google Shape;143;p21"/>
          <p:cNvPicPr preferRelativeResize="0"/>
          <p:nvPr/>
        </p:nvPicPr>
        <p:blipFill>
          <a:blip r:embed="rId7">
            <a:alphaModFix/>
          </a:blip>
          <a:stretch>
            <a:fillRect/>
          </a:stretch>
        </p:blipFill>
        <p:spPr>
          <a:xfrm>
            <a:off x="2572372" y="3096225"/>
            <a:ext cx="1387725" cy="1387725"/>
          </a:xfrm>
          <a:prstGeom prst="rect">
            <a:avLst/>
          </a:prstGeom>
          <a:noFill/>
          <a:ln>
            <a:noFill/>
          </a:ln>
        </p:spPr>
      </p:pic>
      <p:pic>
        <p:nvPicPr>
          <p:cNvPr id="144" name="Google Shape;144;p21"/>
          <p:cNvPicPr preferRelativeResize="0"/>
          <p:nvPr/>
        </p:nvPicPr>
        <p:blipFill>
          <a:blip r:embed="rId8">
            <a:alphaModFix/>
          </a:blip>
          <a:stretch>
            <a:fillRect/>
          </a:stretch>
        </p:blipFill>
        <p:spPr>
          <a:xfrm>
            <a:off x="994000" y="4809950"/>
            <a:ext cx="1222776" cy="1222776"/>
          </a:xfrm>
          <a:prstGeom prst="rect">
            <a:avLst/>
          </a:prstGeom>
          <a:noFill/>
          <a:ln>
            <a:noFill/>
          </a:ln>
        </p:spPr>
      </p:pic>
      <p:pic>
        <p:nvPicPr>
          <p:cNvPr id="145" name="Google Shape;145;p21"/>
          <p:cNvPicPr preferRelativeResize="0"/>
          <p:nvPr/>
        </p:nvPicPr>
        <p:blipFill>
          <a:blip r:embed="rId9">
            <a:alphaModFix/>
          </a:blip>
          <a:stretch>
            <a:fillRect/>
          </a:stretch>
        </p:blipFill>
        <p:spPr>
          <a:xfrm>
            <a:off x="2085650" y="4772750"/>
            <a:ext cx="2361175" cy="1328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ABCA"/>
        </a:solidFill>
      </p:bgPr>
    </p:bg>
    <p:spTree>
      <p:nvGrpSpPr>
        <p:cNvPr id="149" name="Shape 149"/>
        <p:cNvGrpSpPr/>
        <p:nvPr/>
      </p:nvGrpSpPr>
      <p:grpSpPr>
        <a:xfrm>
          <a:off x="0" y="0"/>
          <a:ext cx="0" cy="0"/>
          <a:chOff x="0" y="0"/>
          <a:chExt cx="0" cy="0"/>
        </a:xfrm>
      </p:grpSpPr>
      <p:sp>
        <p:nvSpPr>
          <p:cNvPr id="150" name="Google Shape;150;p22"/>
          <p:cNvSpPr txBox="1"/>
          <p:nvPr>
            <p:ph type="title"/>
          </p:nvPr>
        </p:nvSpPr>
        <p:spPr>
          <a:xfrm>
            <a:off x="7434495" y="1304834"/>
            <a:ext cx="4086300" cy="2889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770"/>
              <a:buFont typeface="Calibri"/>
              <a:buNone/>
            </a:pPr>
            <a:r>
              <a:rPr lang="en-US" sz="4070">
                <a:solidFill>
                  <a:schemeClr val="lt1"/>
                </a:solidFill>
                <a:latin typeface="Impact"/>
                <a:ea typeface="Impact"/>
                <a:cs typeface="Impact"/>
                <a:sym typeface="Impact"/>
              </a:rPr>
              <a:t>How to wield AI as an effective tool?</a:t>
            </a:r>
            <a:br>
              <a:rPr lang="en-US" sz="4070">
                <a:solidFill>
                  <a:schemeClr val="lt1"/>
                </a:solidFill>
                <a:latin typeface="Impact"/>
                <a:ea typeface="Impact"/>
                <a:cs typeface="Impact"/>
                <a:sym typeface="Impact"/>
              </a:rPr>
            </a:br>
            <a:endParaRPr sz="4070">
              <a:solidFill>
                <a:schemeClr val="lt1"/>
              </a:solidFill>
              <a:latin typeface="Impact"/>
              <a:ea typeface="Impact"/>
              <a:cs typeface="Impact"/>
              <a:sym typeface="Impact"/>
            </a:endParaRPr>
          </a:p>
        </p:txBody>
      </p:sp>
      <p:sp>
        <p:nvSpPr>
          <p:cNvPr id="151" name="Google Shape;151;p22"/>
          <p:cNvSpPr txBox="1"/>
          <p:nvPr>
            <p:ph idx="1" type="body"/>
          </p:nvPr>
        </p:nvSpPr>
        <p:spPr>
          <a:xfrm>
            <a:off x="7596968" y="4491268"/>
            <a:ext cx="4086300" cy="1147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900"/>
              <a:buNone/>
            </a:pPr>
            <a:r>
              <a:rPr lang="en-US" sz="2100">
                <a:solidFill>
                  <a:schemeClr val="lt1"/>
                </a:solidFill>
              </a:rPr>
              <a:t>Featuring ChatGPT</a:t>
            </a:r>
            <a:br>
              <a:rPr lang="en-US" sz="2100">
                <a:solidFill>
                  <a:schemeClr val="lt1"/>
                </a:solidFill>
              </a:rPr>
            </a:br>
            <a:endParaRPr sz="2100">
              <a:solidFill>
                <a:schemeClr val="lt1"/>
              </a:solidFill>
            </a:endParaRPr>
          </a:p>
        </p:txBody>
      </p:sp>
      <p:sp>
        <p:nvSpPr>
          <p:cNvPr id="152" name="Google Shape;152;p22"/>
          <p:cNvSpPr/>
          <p:nvPr/>
        </p:nvSpPr>
        <p:spPr>
          <a:xfrm rot="10800000">
            <a:off x="-1871" y="0"/>
            <a:ext cx="7188051" cy="6858000"/>
          </a:xfrm>
          <a:custGeom>
            <a:rect b="b" l="l" r="r" t="t"/>
            <a:pathLst>
              <a:path extrusionOk="0" h="6858000" w="7188051">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3" name="Google Shape;153;p22"/>
          <p:cNvPicPr preferRelativeResize="0"/>
          <p:nvPr/>
        </p:nvPicPr>
        <p:blipFill rotWithShape="1">
          <a:blip r:embed="rId3">
            <a:alphaModFix/>
          </a:blip>
          <a:srcRect b="1644" l="0" r="0" t="1634"/>
          <a:stretch/>
        </p:blipFill>
        <p:spPr>
          <a:xfrm>
            <a:off x="20" y="10"/>
            <a:ext cx="7028495" cy="6858000"/>
          </a:xfrm>
          <a:custGeom>
            <a:rect b="b" l="l" r="r" t="t"/>
            <a:pathLst>
              <a:path extrusionOk="0" h="6858000" w="7028495">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837982" y="365126"/>
            <a:ext cx="10512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sz="3300">
                <a:latin typeface="Arial"/>
                <a:ea typeface="Arial"/>
                <a:cs typeface="Arial"/>
                <a:sym typeface="Arial"/>
              </a:rPr>
              <a:t>Assign AI a role or even better - a Persona</a:t>
            </a:r>
            <a:endParaRPr sz="3300">
              <a:latin typeface="Arial"/>
              <a:ea typeface="Arial"/>
              <a:cs typeface="Arial"/>
              <a:sym typeface="Arial"/>
            </a:endParaRPr>
          </a:p>
        </p:txBody>
      </p:sp>
      <p:sp>
        <p:nvSpPr>
          <p:cNvPr id="159" name="Google Shape;159;p23"/>
          <p:cNvSpPr txBox="1"/>
          <p:nvPr>
            <p:ph idx="12" type="sldNum"/>
          </p:nvPr>
        </p:nvSpPr>
        <p:spPr>
          <a:xfrm>
            <a:off x="8608357" y="6356351"/>
            <a:ext cx="2742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pic>
        <p:nvPicPr>
          <p:cNvPr id="160" name="Google Shape;160;p23"/>
          <p:cNvPicPr preferRelativeResize="0"/>
          <p:nvPr/>
        </p:nvPicPr>
        <p:blipFill>
          <a:blip r:embed="rId3">
            <a:alphaModFix/>
          </a:blip>
          <a:stretch>
            <a:fillRect/>
          </a:stretch>
        </p:blipFill>
        <p:spPr>
          <a:xfrm>
            <a:off x="3715811" y="1598900"/>
            <a:ext cx="4757214" cy="1997056"/>
          </a:xfrm>
          <a:prstGeom prst="rect">
            <a:avLst/>
          </a:prstGeom>
          <a:noFill/>
          <a:ln>
            <a:noFill/>
          </a:ln>
        </p:spPr>
      </p:pic>
      <p:pic>
        <p:nvPicPr>
          <p:cNvPr id="161" name="Google Shape;161;p23"/>
          <p:cNvPicPr preferRelativeResize="0"/>
          <p:nvPr/>
        </p:nvPicPr>
        <p:blipFill>
          <a:blip r:embed="rId4">
            <a:alphaModFix/>
          </a:blip>
          <a:stretch>
            <a:fillRect/>
          </a:stretch>
        </p:blipFill>
        <p:spPr>
          <a:xfrm>
            <a:off x="7225575" y="4268911"/>
            <a:ext cx="4757225" cy="1714264"/>
          </a:xfrm>
          <a:prstGeom prst="rect">
            <a:avLst/>
          </a:prstGeom>
          <a:noFill/>
          <a:ln>
            <a:noFill/>
          </a:ln>
        </p:spPr>
      </p:pic>
      <p:pic>
        <p:nvPicPr>
          <p:cNvPr id="162" name="Google Shape;162;p23"/>
          <p:cNvPicPr preferRelativeResize="0"/>
          <p:nvPr/>
        </p:nvPicPr>
        <p:blipFill>
          <a:blip r:embed="rId5">
            <a:alphaModFix/>
          </a:blip>
          <a:stretch>
            <a:fillRect/>
          </a:stretch>
        </p:blipFill>
        <p:spPr>
          <a:xfrm>
            <a:off x="351225" y="3034000"/>
            <a:ext cx="3142225" cy="3759075"/>
          </a:xfrm>
          <a:prstGeom prst="rect">
            <a:avLst/>
          </a:prstGeom>
          <a:noFill/>
          <a:ln>
            <a:noFill/>
          </a:ln>
        </p:spPr>
      </p:pic>
      <p:sp>
        <p:nvSpPr>
          <p:cNvPr id="163" name="Google Shape;163;p23"/>
          <p:cNvSpPr txBox="1"/>
          <p:nvPr/>
        </p:nvSpPr>
        <p:spPr>
          <a:xfrm>
            <a:off x="4933300" y="1198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chemeClr val="dk1"/>
                </a:solidFill>
              </a:rPr>
              <a:t>&lt;code&gt;</a:t>
            </a:r>
            <a:endParaRPr/>
          </a:p>
        </p:txBody>
      </p:sp>
      <p:sp>
        <p:nvSpPr>
          <p:cNvPr id="164" name="Google Shape;164;p23"/>
          <p:cNvSpPr/>
          <p:nvPr/>
        </p:nvSpPr>
        <p:spPr>
          <a:xfrm>
            <a:off x="8704775" y="2004100"/>
            <a:ext cx="2742600" cy="92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700">
                <a:solidFill>
                  <a:schemeClr val="dk1"/>
                </a:solidFill>
              </a:rPr>
              <a:t>Prompt:</a:t>
            </a:r>
            <a:r>
              <a:rPr lang="en-US" sz="1700">
                <a:solidFill>
                  <a:schemeClr val="dk1"/>
                </a:solidFill>
              </a:rPr>
              <a:t> </a:t>
            </a:r>
            <a:r>
              <a:rPr i="1" lang="en-US" sz="1700">
                <a:solidFill>
                  <a:schemeClr val="dk1"/>
                </a:solidFill>
              </a:rPr>
              <a:t>Refactor &lt;code&gt;</a:t>
            </a:r>
            <a:endParaRPr i="1" sz="1700">
              <a:solidFill>
                <a:schemeClr val="dk1"/>
              </a:solidFill>
            </a:endParaRPr>
          </a:p>
        </p:txBody>
      </p:sp>
      <p:cxnSp>
        <p:nvCxnSpPr>
          <p:cNvPr id="165" name="Google Shape;165;p23"/>
          <p:cNvCxnSpPr/>
          <p:nvPr/>
        </p:nvCxnSpPr>
        <p:spPr>
          <a:xfrm>
            <a:off x="10076075" y="2927500"/>
            <a:ext cx="13800" cy="1083900"/>
          </a:xfrm>
          <a:prstGeom prst="straightConnector1">
            <a:avLst/>
          </a:prstGeom>
          <a:noFill/>
          <a:ln cap="flat" cmpd="sng" w="9525">
            <a:solidFill>
              <a:schemeClr val="dk2"/>
            </a:solidFill>
            <a:prstDash val="solid"/>
            <a:round/>
            <a:headEnd len="med" w="med" type="none"/>
            <a:tailEnd len="med" w="med" type="triangle"/>
          </a:ln>
        </p:spPr>
      </p:cxnSp>
      <p:sp>
        <p:nvSpPr>
          <p:cNvPr id="166" name="Google Shape;166;p23"/>
          <p:cNvSpPr/>
          <p:nvPr/>
        </p:nvSpPr>
        <p:spPr>
          <a:xfrm>
            <a:off x="419163" y="1690825"/>
            <a:ext cx="2856000" cy="92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chemeClr val="dk1"/>
                </a:solidFill>
              </a:rPr>
              <a:t>Prompt</a:t>
            </a:r>
            <a:r>
              <a:rPr lang="en-US" sz="1600">
                <a:solidFill>
                  <a:schemeClr val="dk1"/>
                </a:solidFill>
              </a:rPr>
              <a:t>: </a:t>
            </a:r>
            <a:r>
              <a:rPr i="1" lang="en-US" sz="1600">
                <a:solidFill>
                  <a:schemeClr val="dk1"/>
                </a:solidFill>
              </a:rPr>
              <a:t>Assume role of Robert C. Martin (Uncle Bob). Refactor &lt;code&gt;</a:t>
            </a:r>
            <a:endParaRPr i="1" sz="1600">
              <a:solidFill>
                <a:schemeClr val="dk1"/>
              </a:solidFill>
            </a:endParaRPr>
          </a:p>
        </p:txBody>
      </p:sp>
      <p:cxnSp>
        <p:nvCxnSpPr>
          <p:cNvPr id="167" name="Google Shape;167;p23"/>
          <p:cNvCxnSpPr/>
          <p:nvPr/>
        </p:nvCxnSpPr>
        <p:spPr>
          <a:xfrm>
            <a:off x="1634650" y="2649250"/>
            <a:ext cx="9300" cy="31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1246257" y="271176"/>
            <a:ext cx="10512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53535"/>
              </a:buClr>
              <a:buSzPts val="4300"/>
              <a:buFont typeface="Calibri"/>
              <a:buNone/>
            </a:pPr>
            <a:r>
              <a:rPr lang="en-US" sz="3300">
                <a:latin typeface="Arial"/>
                <a:ea typeface="Arial"/>
                <a:cs typeface="Arial"/>
                <a:sym typeface="Arial"/>
              </a:rPr>
              <a:t>What changes when assigning a persona</a:t>
            </a:r>
            <a:r>
              <a:rPr lang="en-US" sz="3300">
                <a:latin typeface="Arial"/>
                <a:ea typeface="Arial"/>
                <a:cs typeface="Arial"/>
                <a:sym typeface="Arial"/>
              </a:rPr>
              <a:t>?</a:t>
            </a:r>
            <a:endParaRPr sz="3300">
              <a:latin typeface="Arial"/>
              <a:ea typeface="Arial"/>
              <a:cs typeface="Arial"/>
              <a:sym typeface="Arial"/>
            </a:endParaRPr>
          </a:p>
        </p:txBody>
      </p:sp>
      <p:sp>
        <p:nvSpPr>
          <p:cNvPr id="173" name="Google Shape;173;p24"/>
          <p:cNvSpPr txBox="1"/>
          <p:nvPr>
            <p:ph idx="12" type="sldNum"/>
          </p:nvPr>
        </p:nvSpPr>
        <p:spPr>
          <a:xfrm>
            <a:off x="8608357" y="6356351"/>
            <a:ext cx="2742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sp>
        <p:nvSpPr>
          <p:cNvPr id="174" name="Google Shape;174;p24"/>
          <p:cNvSpPr/>
          <p:nvPr/>
        </p:nvSpPr>
        <p:spPr>
          <a:xfrm>
            <a:off x="507825" y="2555175"/>
            <a:ext cx="4776300" cy="3742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5" name="Google Shape;175;p24"/>
          <p:cNvSpPr/>
          <p:nvPr/>
        </p:nvSpPr>
        <p:spPr>
          <a:xfrm>
            <a:off x="837975" y="3852800"/>
            <a:ext cx="1930200" cy="13257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latin typeface="Calibri"/>
                <a:ea typeface="Calibri"/>
                <a:cs typeface="Calibri"/>
                <a:sym typeface="Calibri"/>
              </a:rPr>
              <a:t>StackOverflow</a:t>
            </a:r>
            <a:endParaRPr sz="1300">
              <a:latin typeface="Calibri"/>
              <a:ea typeface="Calibri"/>
              <a:cs typeface="Calibri"/>
              <a:sym typeface="Calibri"/>
            </a:endParaRPr>
          </a:p>
        </p:txBody>
      </p:sp>
      <p:sp>
        <p:nvSpPr>
          <p:cNvPr id="176" name="Google Shape;176;p24"/>
          <p:cNvSpPr/>
          <p:nvPr/>
        </p:nvSpPr>
        <p:spPr>
          <a:xfrm>
            <a:off x="1672225" y="4791200"/>
            <a:ext cx="1504200" cy="1409100"/>
          </a:xfrm>
          <a:prstGeom prst="ellipse">
            <a:avLst/>
          </a:prstGeom>
          <a:solidFill>
            <a:srgbClr val="F3F3F3">
              <a:alpha val="69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Calibri"/>
                <a:ea typeface="Calibri"/>
                <a:cs typeface="Calibri"/>
                <a:sym typeface="Calibri"/>
              </a:rPr>
              <a:t>Open Source</a:t>
            </a:r>
            <a:endParaRPr sz="1500">
              <a:latin typeface="Calibri"/>
              <a:ea typeface="Calibri"/>
              <a:cs typeface="Calibri"/>
              <a:sym typeface="Calibri"/>
            </a:endParaRPr>
          </a:p>
        </p:txBody>
      </p:sp>
      <p:sp>
        <p:nvSpPr>
          <p:cNvPr id="177" name="Google Shape;177;p24"/>
          <p:cNvSpPr/>
          <p:nvPr/>
        </p:nvSpPr>
        <p:spPr>
          <a:xfrm>
            <a:off x="2607125" y="2828852"/>
            <a:ext cx="2274300" cy="1200300"/>
          </a:xfrm>
          <a:prstGeom prst="ellipse">
            <a:avLst/>
          </a:prstGeom>
          <a:solidFill>
            <a:srgbClr val="3EABCA"/>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600">
                <a:latin typeface="Calibri"/>
                <a:ea typeface="Calibri"/>
                <a:cs typeface="Calibri"/>
                <a:sym typeface="Calibri"/>
              </a:rPr>
              <a:t>Other books</a:t>
            </a:r>
            <a:endParaRPr sz="1600">
              <a:latin typeface="Calibri"/>
              <a:ea typeface="Calibri"/>
              <a:cs typeface="Calibri"/>
              <a:sym typeface="Calibri"/>
            </a:endParaRPr>
          </a:p>
        </p:txBody>
      </p:sp>
      <p:sp>
        <p:nvSpPr>
          <p:cNvPr id="178" name="Google Shape;178;p24"/>
          <p:cNvSpPr/>
          <p:nvPr/>
        </p:nvSpPr>
        <p:spPr>
          <a:xfrm>
            <a:off x="7659525" y="3077874"/>
            <a:ext cx="1602300" cy="10779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700">
                <a:latin typeface="Calibri"/>
                <a:ea typeface="Calibri"/>
                <a:cs typeface="Calibri"/>
                <a:sym typeface="Calibri"/>
              </a:rPr>
              <a:t>Uncle Bob books</a:t>
            </a:r>
            <a:endParaRPr b="1" sz="1700">
              <a:latin typeface="Calibri"/>
              <a:ea typeface="Calibri"/>
              <a:cs typeface="Calibri"/>
              <a:sym typeface="Calibri"/>
            </a:endParaRPr>
          </a:p>
        </p:txBody>
      </p:sp>
      <p:sp>
        <p:nvSpPr>
          <p:cNvPr id="179" name="Google Shape;179;p24"/>
          <p:cNvSpPr/>
          <p:nvPr/>
        </p:nvSpPr>
        <p:spPr>
          <a:xfrm>
            <a:off x="837975" y="2865525"/>
            <a:ext cx="2127300" cy="1152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latin typeface="Calibri"/>
                <a:ea typeface="Calibri"/>
                <a:cs typeface="Calibri"/>
                <a:sym typeface="Calibri"/>
              </a:rPr>
              <a:t>Other forums</a:t>
            </a:r>
            <a:endParaRPr sz="1600">
              <a:latin typeface="Calibri"/>
              <a:ea typeface="Calibri"/>
              <a:cs typeface="Calibri"/>
              <a:sym typeface="Calibri"/>
            </a:endParaRPr>
          </a:p>
        </p:txBody>
      </p:sp>
      <p:sp>
        <p:nvSpPr>
          <p:cNvPr id="180" name="Google Shape;180;p24"/>
          <p:cNvSpPr/>
          <p:nvPr/>
        </p:nvSpPr>
        <p:spPr>
          <a:xfrm>
            <a:off x="2768175" y="3852800"/>
            <a:ext cx="2435100" cy="19254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900">
                <a:latin typeface="Calibri"/>
                <a:ea typeface="Calibri"/>
                <a:cs typeface="Calibri"/>
                <a:sym typeface="Calibri"/>
              </a:rPr>
              <a:t>Internet</a:t>
            </a:r>
            <a:endParaRPr sz="1900">
              <a:latin typeface="Calibri"/>
              <a:ea typeface="Calibri"/>
              <a:cs typeface="Calibri"/>
              <a:sym typeface="Calibri"/>
            </a:endParaRPr>
          </a:p>
        </p:txBody>
      </p:sp>
      <p:sp>
        <p:nvSpPr>
          <p:cNvPr id="181" name="Google Shape;181;p24"/>
          <p:cNvSpPr txBox="1"/>
          <p:nvPr/>
        </p:nvSpPr>
        <p:spPr>
          <a:xfrm>
            <a:off x="1550650" y="1812100"/>
            <a:ext cx="5157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99">
                <a:solidFill>
                  <a:schemeClr val="dk1"/>
                </a:solidFill>
              </a:rPr>
              <a:t>No persona</a:t>
            </a:r>
            <a:endParaRPr b="1" sz="2499">
              <a:solidFill>
                <a:schemeClr val="dk1"/>
              </a:solidFill>
            </a:endParaRPr>
          </a:p>
        </p:txBody>
      </p:sp>
      <p:sp>
        <p:nvSpPr>
          <p:cNvPr id="182" name="Google Shape;182;p24"/>
          <p:cNvSpPr txBox="1"/>
          <p:nvPr/>
        </p:nvSpPr>
        <p:spPr>
          <a:xfrm>
            <a:off x="6500050" y="1812100"/>
            <a:ext cx="5157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99">
                <a:solidFill>
                  <a:schemeClr val="dk1"/>
                </a:solidFill>
              </a:rPr>
              <a:t>With persona</a:t>
            </a:r>
            <a:endParaRPr b="1" sz="2499">
              <a:solidFill>
                <a:schemeClr val="dk1"/>
              </a:solidFill>
            </a:endParaRPr>
          </a:p>
        </p:txBody>
      </p:sp>
      <p:sp>
        <p:nvSpPr>
          <p:cNvPr id="183" name="Google Shape;183;p24"/>
          <p:cNvSpPr/>
          <p:nvPr/>
        </p:nvSpPr>
        <p:spPr>
          <a:xfrm>
            <a:off x="2119375" y="3629350"/>
            <a:ext cx="1262700" cy="9210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latin typeface="Calibri"/>
                <a:ea typeface="Calibri"/>
                <a:cs typeface="Calibri"/>
                <a:sym typeface="Calibri"/>
              </a:rPr>
              <a:t>Uncle Bob books</a:t>
            </a:r>
            <a:endParaRPr sz="1300">
              <a:latin typeface="Calibri"/>
              <a:ea typeface="Calibri"/>
              <a:cs typeface="Calibri"/>
              <a:sym typeface="Calibri"/>
            </a:endParaRPr>
          </a:p>
        </p:txBody>
      </p:sp>
      <p:cxnSp>
        <p:nvCxnSpPr>
          <p:cNvPr id="184" name="Google Shape;184;p24"/>
          <p:cNvCxnSpPr/>
          <p:nvPr/>
        </p:nvCxnSpPr>
        <p:spPr>
          <a:xfrm>
            <a:off x="2827750" y="2367400"/>
            <a:ext cx="9300" cy="3195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24"/>
          <p:cNvCxnSpPr>
            <a:endCxn id="178" idx="0"/>
          </p:cNvCxnSpPr>
          <p:nvPr/>
        </p:nvCxnSpPr>
        <p:spPr>
          <a:xfrm>
            <a:off x="8460675" y="2358174"/>
            <a:ext cx="0" cy="71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837982" y="365126"/>
            <a:ext cx="10512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latin typeface="Arial"/>
                <a:ea typeface="Arial"/>
                <a:cs typeface="Arial"/>
                <a:sym typeface="Arial"/>
              </a:rPr>
              <a:t>Challenge AI by being a being a </a:t>
            </a:r>
            <a:r>
              <a:rPr lang="en-US" sz="3300">
                <a:latin typeface="Arial"/>
                <a:ea typeface="Arial"/>
                <a:cs typeface="Arial"/>
                <a:sym typeface="Arial"/>
              </a:rPr>
              <a:t>trampoline</a:t>
            </a:r>
            <a:endParaRPr sz="3300">
              <a:latin typeface="Arial"/>
              <a:ea typeface="Arial"/>
              <a:cs typeface="Arial"/>
              <a:sym typeface="Arial"/>
            </a:endParaRPr>
          </a:p>
        </p:txBody>
      </p:sp>
      <p:sp>
        <p:nvSpPr>
          <p:cNvPr id="192" name="Google Shape;192;p25"/>
          <p:cNvSpPr txBox="1"/>
          <p:nvPr>
            <p:ph idx="1" type="body"/>
          </p:nvPr>
        </p:nvSpPr>
        <p:spPr>
          <a:xfrm>
            <a:off x="744025" y="1690825"/>
            <a:ext cx="10512900" cy="1750200"/>
          </a:xfrm>
          <a:prstGeom prst="rect">
            <a:avLst/>
          </a:prstGeom>
        </p:spPr>
        <p:txBody>
          <a:bodyPr anchorCtr="0" anchor="ctr" bIns="45700" lIns="91425" spcFirstLastPara="1" rIns="91425" wrap="square" tIns="45700">
            <a:noAutofit/>
          </a:bodyPr>
          <a:lstStyle/>
          <a:p>
            <a:pPr indent="-395755" lvl="0" marL="457200" rtl="0" algn="l">
              <a:lnSpc>
                <a:spcPct val="115000"/>
              </a:lnSpc>
              <a:spcBef>
                <a:spcPts val="1000"/>
              </a:spcBef>
              <a:spcAft>
                <a:spcPts val="0"/>
              </a:spcAft>
              <a:buSzPts val="2632"/>
              <a:buChar char="•"/>
            </a:pPr>
            <a:r>
              <a:rPr lang="en-US" sz="2412"/>
              <a:t>Good conversations happen not when you give a suggestion, but when the other side comes to a conclusion on their own</a:t>
            </a:r>
            <a:endParaRPr sz="2412"/>
          </a:p>
          <a:p>
            <a:pPr indent="-395755" lvl="0" marL="457200" rtl="0" algn="l">
              <a:lnSpc>
                <a:spcPct val="70000"/>
              </a:lnSpc>
              <a:spcBef>
                <a:spcPts val="0"/>
              </a:spcBef>
              <a:spcAft>
                <a:spcPts val="0"/>
              </a:spcAft>
              <a:buSzPts val="2632"/>
              <a:buChar char="•"/>
            </a:pPr>
            <a:r>
              <a:rPr lang="en-US" sz="2412"/>
              <a:t>The same works for AI - ask deeper questions and it will help</a:t>
            </a:r>
            <a:endParaRPr sz="2412"/>
          </a:p>
          <a:p>
            <a:pPr indent="0" lvl="0" marL="0" rtl="0" algn="l">
              <a:lnSpc>
                <a:spcPct val="70000"/>
              </a:lnSpc>
              <a:spcBef>
                <a:spcPts val="1000"/>
              </a:spcBef>
              <a:spcAft>
                <a:spcPts val="0"/>
              </a:spcAft>
              <a:buSzPts val="605"/>
              <a:buNone/>
            </a:pPr>
            <a:r>
              <a:t/>
            </a:r>
            <a:endParaRPr sz="1720"/>
          </a:p>
          <a:p>
            <a:pPr indent="0" lvl="0" marL="0" rtl="0" algn="l">
              <a:lnSpc>
                <a:spcPct val="70000"/>
              </a:lnSpc>
              <a:spcBef>
                <a:spcPts val="1000"/>
              </a:spcBef>
              <a:spcAft>
                <a:spcPts val="0"/>
              </a:spcAft>
              <a:buSzPts val="605"/>
              <a:buNone/>
            </a:pPr>
            <a:r>
              <a:t/>
            </a:r>
            <a:endParaRPr sz="1720"/>
          </a:p>
        </p:txBody>
      </p:sp>
      <p:sp>
        <p:nvSpPr>
          <p:cNvPr id="193" name="Google Shape;193;p25"/>
          <p:cNvSpPr txBox="1"/>
          <p:nvPr>
            <p:ph idx="12" type="sldNum"/>
          </p:nvPr>
        </p:nvSpPr>
        <p:spPr>
          <a:xfrm>
            <a:off x="8608357" y="6356351"/>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sp>
        <p:nvSpPr>
          <p:cNvPr id="194" name="Google Shape;194;p25"/>
          <p:cNvSpPr txBox="1"/>
          <p:nvPr/>
        </p:nvSpPr>
        <p:spPr>
          <a:xfrm>
            <a:off x="402500" y="3992025"/>
            <a:ext cx="2959800" cy="1231500"/>
          </a:xfrm>
          <a:prstGeom prst="rect">
            <a:avLst/>
          </a:prstGeom>
          <a:noFill/>
          <a:ln cap="flat" cmpd="sng" w="19050">
            <a:solidFill>
              <a:srgbClr val="3EABC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Prompt: </a:t>
            </a:r>
            <a:r>
              <a:rPr i="1" lang="en-US" sz="1700"/>
              <a:t>FoodEvaluator.cs is not an external service. It has business logic. Where should it be placed then? </a:t>
            </a:r>
            <a:endParaRPr i="1" sz="1700"/>
          </a:p>
        </p:txBody>
      </p:sp>
      <p:sp>
        <p:nvSpPr>
          <p:cNvPr id="195" name="Google Shape;195;p25"/>
          <p:cNvSpPr txBox="1"/>
          <p:nvPr/>
        </p:nvSpPr>
        <p:spPr>
          <a:xfrm>
            <a:off x="4479200" y="3360963"/>
            <a:ext cx="7373700" cy="2493600"/>
          </a:xfrm>
          <a:prstGeom prst="rect">
            <a:avLst/>
          </a:prstGeom>
          <a:noFill/>
          <a:ln cap="flat" cmpd="sng" w="19050">
            <a:solidFill>
              <a:srgbClr val="3EABC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rPr>
              <a:t>Response</a:t>
            </a:r>
            <a:r>
              <a:rPr b="1" lang="en-US" sz="1500">
                <a:solidFill>
                  <a:schemeClr val="dk1"/>
                </a:solidFill>
              </a:rPr>
              <a:t>: </a:t>
            </a:r>
            <a:endParaRPr b="1" sz="1500">
              <a:solidFill>
                <a:schemeClr val="dk1"/>
              </a:solidFill>
            </a:endParaRPr>
          </a:p>
          <a:p>
            <a:pPr indent="-323850" lvl="0" marL="457200" rtl="0" algn="l">
              <a:spcBef>
                <a:spcPts val="0"/>
              </a:spcBef>
              <a:spcAft>
                <a:spcPts val="0"/>
              </a:spcAft>
              <a:buClr>
                <a:schemeClr val="dk1"/>
              </a:buClr>
              <a:buSzPts val="1500"/>
              <a:buAutoNum type="arabicPeriod"/>
            </a:pPr>
            <a:r>
              <a:rPr b="1" i="1" lang="en-US" sz="1500">
                <a:solidFill>
                  <a:schemeClr val="dk1"/>
                </a:solidFill>
              </a:rPr>
              <a:t>Domain Layer</a:t>
            </a:r>
            <a:r>
              <a:rPr i="1" lang="en-US" sz="1500">
                <a:solidFill>
                  <a:schemeClr val="dk1"/>
                </a:solidFill>
              </a:rPr>
              <a:t>: If FoodEvaluator.cs is closely related to the core domain logic and represents a fundamental concept within the application, it can be placed in the Domain layer. This layer typically contains the domain models, entities, and core business logic.</a:t>
            </a:r>
            <a:endParaRPr i="1" sz="1500">
              <a:solidFill>
                <a:schemeClr val="dk1"/>
              </a:solidFill>
            </a:endParaRPr>
          </a:p>
          <a:p>
            <a:pPr indent="-323850" lvl="0" marL="457200" rtl="0" algn="l">
              <a:spcBef>
                <a:spcPts val="0"/>
              </a:spcBef>
              <a:spcAft>
                <a:spcPts val="0"/>
              </a:spcAft>
              <a:buClr>
                <a:schemeClr val="dk1"/>
              </a:buClr>
              <a:buSzPts val="1500"/>
              <a:buAutoNum type="arabicPeriod"/>
            </a:pPr>
            <a:r>
              <a:rPr b="1" i="1" lang="en-US" sz="1500">
                <a:solidFill>
                  <a:schemeClr val="dk1"/>
                </a:solidFill>
              </a:rPr>
              <a:t>UseCases Layer</a:t>
            </a:r>
            <a:r>
              <a:rPr i="1" lang="en-US" sz="1500">
                <a:solidFill>
                  <a:schemeClr val="dk1"/>
                </a:solidFill>
              </a:rPr>
              <a:t>: If FoodEvaluator.cs is part of the application's use cases and is responsible for orchestrating the interaction between different components, it can be placed in the UseCases layer. This layer focuses on the application's business logic and use cases.</a:t>
            </a:r>
            <a:endParaRPr i="1" sz="1500">
              <a:solidFill>
                <a:schemeClr val="dk1"/>
              </a:solidFill>
            </a:endParaRPr>
          </a:p>
          <a:p>
            <a:pPr indent="0" lvl="0" marL="0" rtl="0" algn="l">
              <a:spcBef>
                <a:spcPts val="0"/>
              </a:spcBef>
              <a:spcAft>
                <a:spcPts val="0"/>
              </a:spcAft>
              <a:buNone/>
            </a:pPr>
            <a:r>
              <a:t/>
            </a:r>
            <a:endParaRPr sz="1500">
              <a:solidFill>
                <a:schemeClr val="dk1"/>
              </a:solidFill>
            </a:endParaRPr>
          </a:p>
        </p:txBody>
      </p:sp>
      <p:cxnSp>
        <p:nvCxnSpPr>
          <p:cNvPr id="196" name="Google Shape;196;p25"/>
          <p:cNvCxnSpPr>
            <a:stCxn id="194" idx="3"/>
            <a:endCxn id="195" idx="1"/>
          </p:cNvCxnSpPr>
          <p:nvPr/>
        </p:nvCxnSpPr>
        <p:spPr>
          <a:xfrm>
            <a:off x="3362300" y="4607775"/>
            <a:ext cx="1116900" cy="0"/>
          </a:xfrm>
          <a:prstGeom prst="straightConnector1">
            <a:avLst/>
          </a:prstGeom>
          <a:noFill/>
          <a:ln cap="flat" cmpd="sng" w="9525">
            <a:solidFill>
              <a:srgbClr val="353535"/>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ooksClassic_16x9">
      <a:dk1>
        <a:srgbClr val="6A3A20"/>
      </a:dk1>
      <a:lt1>
        <a:srgbClr val="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